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0" r:id="rId1"/>
  </p:sldMasterIdLst>
  <p:notesMasterIdLst>
    <p:notesMasterId r:id="rId18"/>
  </p:notesMasterIdLst>
  <p:sldIdLst>
    <p:sldId id="343" r:id="rId2"/>
    <p:sldId id="344" r:id="rId3"/>
    <p:sldId id="346" r:id="rId4"/>
    <p:sldId id="347" r:id="rId5"/>
    <p:sldId id="348" r:id="rId6"/>
    <p:sldId id="349" r:id="rId7"/>
    <p:sldId id="350" r:id="rId8"/>
    <p:sldId id="351" r:id="rId9"/>
    <p:sldId id="352" r:id="rId10"/>
    <p:sldId id="353" r:id="rId11"/>
    <p:sldId id="354" r:id="rId12"/>
    <p:sldId id="355" r:id="rId13"/>
    <p:sldId id="356" r:id="rId14"/>
    <p:sldId id="357" r:id="rId15"/>
    <p:sldId id="358" r:id="rId16"/>
    <p:sldId id="34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EC2FAAF3-0A18-4BD1-9E0F-5AD830553D68}">
          <p14:sldIdLst>
            <p14:sldId id="343"/>
            <p14:sldId id="344"/>
            <p14:sldId id="346"/>
            <p14:sldId id="347"/>
            <p14:sldId id="348"/>
            <p14:sldId id="349"/>
            <p14:sldId id="350"/>
            <p14:sldId id="351"/>
            <p14:sldId id="352"/>
            <p14:sldId id="353"/>
            <p14:sldId id="354"/>
            <p14:sldId id="355"/>
            <p14:sldId id="356"/>
            <p14:sldId id="357"/>
            <p14:sldId id="358"/>
            <p14:sldId id="34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B727"/>
    <a:srgbClr val="B9B9B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4DD5A3-5F54-472F-B617-60EBBC93796D}" v="70" dt="2024-07-30T20:47:06.2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18" autoAdjust="0"/>
  </p:normalViewPr>
  <p:slideViewPr>
    <p:cSldViewPr snapToGrid="0">
      <p:cViewPr varScale="1">
        <p:scale>
          <a:sx n="72" d="100"/>
          <a:sy n="72" d="100"/>
        </p:scale>
        <p:origin x="1104" y="5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usha lal" userId="010439a2573eaac0" providerId="LiveId" clId="{6E4DD5A3-5F54-472F-B617-60EBBC93796D}"/>
    <pc:docChg chg="undo custSel addSld delSld modSld sldOrd modSection">
      <pc:chgData name="anusha lal" userId="010439a2573eaac0" providerId="LiveId" clId="{6E4DD5A3-5F54-472F-B617-60EBBC93796D}" dt="2024-07-30T20:51:04.635" v="762" actId="20577"/>
      <pc:docMkLst>
        <pc:docMk/>
      </pc:docMkLst>
      <pc:sldChg chg="addSp del mod">
        <pc:chgData name="anusha lal" userId="010439a2573eaac0" providerId="LiveId" clId="{6E4DD5A3-5F54-472F-B617-60EBBC93796D}" dt="2024-07-30T18:34:35.153" v="13" actId="47"/>
        <pc:sldMkLst>
          <pc:docMk/>
          <pc:sldMk cId="3234148083" sldId="256"/>
        </pc:sldMkLst>
        <pc:spChg chg="add">
          <ac:chgData name="anusha lal" userId="010439a2573eaac0" providerId="LiveId" clId="{6E4DD5A3-5F54-472F-B617-60EBBC93796D}" dt="2024-07-30T18:30:41.465" v="0" actId="22"/>
          <ac:spMkLst>
            <pc:docMk/>
            <pc:sldMk cId="3234148083" sldId="256"/>
            <ac:spMk id="5" creationId="{87AEA2EA-84E6-7A0F-1DEB-DFE196CFC728}"/>
          </ac:spMkLst>
        </pc:spChg>
      </pc:sldChg>
      <pc:sldChg chg="add del">
        <pc:chgData name="anusha lal" userId="010439a2573eaac0" providerId="LiveId" clId="{6E4DD5A3-5F54-472F-B617-60EBBC93796D}" dt="2024-07-30T18:53:49.081" v="195" actId="47"/>
        <pc:sldMkLst>
          <pc:docMk/>
          <pc:sldMk cId="3823784706" sldId="262"/>
        </pc:sldMkLst>
      </pc:sldChg>
      <pc:sldChg chg="del">
        <pc:chgData name="anusha lal" userId="010439a2573eaac0" providerId="LiveId" clId="{6E4DD5A3-5F54-472F-B617-60EBBC93796D}" dt="2024-07-30T18:52:35.967" v="184" actId="47"/>
        <pc:sldMkLst>
          <pc:docMk/>
          <pc:sldMk cId="0" sldId="298"/>
        </pc:sldMkLst>
      </pc:sldChg>
      <pc:sldChg chg="del">
        <pc:chgData name="anusha lal" userId="010439a2573eaac0" providerId="LiveId" clId="{6E4DD5A3-5F54-472F-B617-60EBBC93796D}" dt="2024-07-30T18:53:08.692" v="188" actId="47"/>
        <pc:sldMkLst>
          <pc:docMk/>
          <pc:sldMk cId="0" sldId="301"/>
        </pc:sldMkLst>
      </pc:sldChg>
      <pc:sldChg chg="del">
        <pc:chgData name="anusha lal" userId="010439a2573eaac0" providerId="LiveId" clId="{6E4DD5A3-5F54-472F-B617-60EBBC93796D}" dt="2024-07-30T18:53:20.696" v="190" actId="47"/>
        <pc:sldMkLst>
          <pc:docMk/>
          <pc:sldMk cId="1463677086" sldId="303"/>
        </pc:sldMkLst>
      </pc:sldChg>
      <pc:sldChg chg="del">
        <pc:chgData name="anusha lal" userId="010439a2573eaac0" providerId="LiveId" clId="{6E4DD5A3-5F54-472F-B617-60EBBC93796D}" dt="2024-07-30T18:52:47.010" v="185" actId="47"/>
        <pc:sldMkLst>
          <pc:docMk/>
          <pc:sldMk cId="3468217203" sldId="307"/>
        </pc:sldMkLst>
      </pc:sldChg>
      <pc:sldChg chg="del">
        <pc:chgData name="anusha lal" userId="010439a2573eaac0" providerId="LiveId" clId="{6E4DD5A3-5F54-472F-B617-60EBBC93796D}" dt="2024-07-30T18:53:30.196" v="191" actId="47"/>
        <pc:sldMkLst>
          <pc:docMk/>
          <pc:sldMk cId="1911910759" sldId="312"/>
        </pc:sldMkLst>
      </pc:sldChg>
      <pc:sldChg chg="del">
        <pc:chgData name="anusha lal" userId="010439a2573eaac0" providerId="LiveId" clId="{6E4DD5A3-5F54-472F-B617-60EBBC93796D}" dt="2024-07-30T18:52:47.010" v="185" actId="47"/>
        <pc:sldMkLst>
          <pc:docMk/>
          <pc:sldMk cId="1701527018" sldId="313"/>
        </pc:sldMkLst>
      </pc:sldChg>
      <pc:sldChg chg="del">
        <pc:chgData name="anusha lal" userId="010439a2573eaac0" providerId="LiveId" clId="{6E4DD5A3-5F54-472F-B617-60EBBC93796D}" dt="2024-07-30T18:53:20.696" v="190" actId="47"/>
        <pc:sldMkLst>
          <pc:docMk/>
          <pc:sldMk cId="2289304844" sldId="315"/>
        </pc:sldMkLst>
      </pc:sldChg>
      <pc:sldChg chg="addSp delSp modSp del mod">
        <pc:chgData name="anusha lal" userId="010439a2573eaac0" providerId="LiveId" clId="{6E4DD5A3-5F54-472F-B617-60EBBC93796D}" dt="2024-07-30T18:52:26.565" v="182" actId="47"/>
        <pc:sldMkLst>
          <pc:docMk/>
          <pc:sldMk cId="289375902" sldId="316"/>
        </pc:sldMkLst>
        <pc:spChg chg="add del mod">
          <ac:chgData name="anusha lal" userId="010439a2573eaac0" providerId="LiveId" clId="{6E4DD5A3-5F54-472F-B617-60EBBC93796D}" dt="2024-07-30T18:36:39.225" v="25" actId="478"/>
          <ac:spMkLst>
            <pc:docMk/>
            <pc:sldMk cId="289375902" sldId="316"/>
            <ac:spMk id="3" creationId="{10743BCC-7C78-2B01-75D6-8DC1994B594D}"/>
          </ac:spMkLst>
        </pc:spChg>
        <pc:spChg chg="add">
          <ac:chgData name="anusha lal" userId="010439a2573eaac0" providerId="LiveId" clId="{6E4DD5A3-5F54-472F-B617-60EBBC93796D}" dt="2024-07-30T18:37:03.044" v="26" actId="22"/>
          <ac:spMkLst>
            <pc:docMk/>
            <pc:sldMk cId="289375902" sldId="316"/>
            <ac:spMk id="9" creationId="{B15E6967-23DD-0906-3188-7769EA1FFEE1}"/>
          </ac:spMkLst>
        </pc:spChg>
        <pc:grpChg chg="mod">
          <ac:chgData name="anusha lal" userId="010439a2573eaac0" providerId="LiveId" clId="{6E4DD5A3-5F54-472F-B617-60EBBC93796D}" dt="2024-07-30T18:35:54.686" v="22" actId="1076"/>
          <ac:grpSpMkLst>
            <pc:docMk/>
            <pc:sldMk cId="289375902" sldId="316"/>
            <ac:grpSpMk id="25" creationId="{3A041C86-5181-9DD7-5DB7-E0598027F60B}"/>
          </ac:grpSpMkLst>
        </pc:grpChg>
      </pc:sldChg>
      <pc:sldChg chg="del">
        <pc:chgData name="anusha lal" userId="010439a2573eaac0" providerId="LiveId" clId="{6E4DD5A3-5F54-472F-B617-60EBBC93796D}" dt="2024-07-30T18:52:35.943" v="183" actId="47"/>
        <pc:sldMkLst>
          <pc:docMk/>
          <pc:sldMk cId="1693166668" sldId="319"/>
        </pc:sldMkLst>
      </pc:sldChg>
      <pc:sldChg chg="del">
        <pc:chgData name="anusha lal" userId="010439a2573eaac0" providerId="LiveId" clId="{6E4DD5A3-5F54-472F-B617-60EBBC93796D}" dt="2024-07-30T18:53:20.696" v="190" actId="47"/>
        <pc:sldMkLst>
          <pc:docMk/>
          <pc:sldMk cId="1084010788" sldId="320"/>
        </pc:sldMkLst>
      </pc:sldChg>
      <pc:sldChg chg="del">
        <pc:chgData name="anusha lal" userId="010439a2573eaac0" providerId="LiveId" clId="{6E4DD5A3-5F54-472F-B617-60EBBC93796D}" dt="2024-07-30T18:52:54.580" v="186" actId="47"/>
        <pc:sldMkLst>
          <pc:docMk/>
          <pc:sldMk cId="2438889945" sldId="325"/>
        </pc:sldMkLst>
      </pc:sldChg>
      <pc:sldChg chg="del">
        <pc:chgData name="anusha lal" userId="010439a2573eaac0" providerId="LiveId" clId="{6E4DD5A3-5F54-472F-B617-60EBBC93796D}" dt="2024-07-30T18:53:08.692" v="188" actId="47"/>
        <pc:sldMkLst>
          <pc:docMk/>
          <pc:sldMk cId="4097885769" sldId="328"/>
        </pc:sldMkLst>
      </pc:sldChg>
      <pc:sldChg chg="del">
        <pc:chgData name="anusha lal" userId="010439a2573eaac0" providerId="LiveId" clId="{6E4DD5A3-5F54-472F-B617-60EBBC93796D}" dt="2024-07-30T18:52:54.580" v="186" actId="47"/>
        <pc:sldMkLst>
          <pc:docMk/>
          <pc:sldMk cId="3065516843" sldId="330"/>
        </pc:sldMkLst>
      </pc:sldChg>
      <pc:sldChg chg="del">
        <pc:chgData name="anusha lal" userId="010439a2573eaac0" providerId="LiveId" clId="{6E4DD5A3-5F54-472F-B617-60EBBC93796D}" dt="2024-07-30T18:53:08.692" v="188" actId="47"/>
        <pc:sldMkLst>
          <pc:docMk/>
          <pc:sldMk cId="738502012" sldId="331"/>
        </pc:sldMkLst>
      </pc:sldChg>
      <pc:sldChg chg="del">
        <pc:chgData name="anusha lal" userId="010439a2573eaac0" providerId="LiveId" clId="{6E4DD5A3-5F54-472F-B617-60EBBC93796D}" dt="2024-07-30T18:52:47.010" v="185" actId="47"/>
        <pc:sldMkLst>
          <pc:docMk/>
          <pc:sldMk cId="3245792806" sldId="334"/>
        </pc:sldMkLst>
      </pc:sldChg>
      <pc:sldChg chg="del">
        <pc:chgData name="anusha lal" userId="010439a2573eaac0" providerId="LiveId" clId="{6E4DD5A3-5F54-472F-B617-60EBBC93796D}" dt="2024-07-30T18:52:54.580" v="186" actId="47"/>
        <pc:sldMkLst>
          <pc:docMk/>
          <pc:sldMk cId="2463624744" sldId="335"/>
        </pc:sldMkLst>
      </pc:sldChg>
      <pc:sldChg chg="del">
        <pc:chgData name="anusha lal" userId="010439a2573eaac0" providerId="LiveId" clId="{6E4DD5A3-5F54-472F-B617-60EBBC93796D}" dt="2024-07-30T18:53:02.601" v="187" actId="47"/>
        <pc:sldMkLst>
          <pc:docMk/>
          <pc:sldMk cId="2435406360" sldId="336"/>
        </pc:sldMkLst>
      </pc:sldChg>
      <pc:sldChg chg="del">
        <pc:chgData name="anusha lal" userId="010439a2573eaac0" providerId="LiveId" clId="{6E4DD5A3-5F54-472F-B617-60EBBC93796D}" dt="2024-07-30T18:53:14.909" v="189" actId="47"/>
        <pc:sldMkLst>
          <pc:docMk/>
          <pc:sldMk cId="1770375845" sldId="338"/>
        </pc:sldMkLst>
      </pc:sldChg>
      <pc:sldChg chg="del">
        <pc:chgData name="anusha lal" userId="010439a2573eaac0" providerId="LiveId" clId="{6E4DD5A3-5F54-472F-B617-60EBBC93796D}" dt="2024-07-30T18:53:14.909" v="189" actId="47"/>
        <pc:sldMkLst>
          <pc:docMk/>
          <pc:sldMk cId="600809672" sldId="339"/>
        </pc:sldMkLst>
      </pc:sldChg>
      <pc:sldChg chg="add del">
        <pc:chgData name="anusha lal" userId="010439a2573eaac0" providerId="LiveId" clId="{6E4DD5A3-5F54-472F-B617-60EBBC93796D}" dt="2024-07-30T18:53:46.488" v="194" actId="47"/>
        <pc:sldMkLst>
          <pc:docMk/>
          <pc:sldMk cId="2647659649" sldId="340"/>
        </pc:sldMkLst>
      </pc:sldChg>
      <pc:sldChg chg="del">
        <pc:chgData name="anusha lal" userId="010439a2573eaac0" providerId="LiveId" clId="{6E4DD5A3-5F54-472F-B617-60EBBC93796D}" dt="2024-07-30T18:53:02.601" v="187" actId="47"/>
        <pc:sldMkLst>
          <pc:docMk/>
          <pc:sldMk cId="1081655134" sldId="341"/>
        </pc:sldMkLst>
      </pc:sldChg>
      <pc:sldChg chg="addSp delSp modSp add del mod setBg modClrScheme chgLayout">
        <pc:chgData name="anusha lal" userId="010439a2573eaac0" providerId="LiveId" clId="{6E4DD5A3-5F54-472F-B617-60EBBC93796D}" dt="2024-07-30T20:27:59.862" v="519" actId="26606"/>
        <pc:sldMkLst>
          <pc:docMk/>
          <pc:sldMk cId="600814002" sldId="342"/>
        </pc:sldMkLst>
        <pc:spChg chg="add del mod ord">
          <ac:chgData name="anusha lal" userId="010439a2573eaac0" providerId="LiveId" clId="{6E4DD5A3-5F54-472F-B617-60EBBC93796D}" dt="2024-07-30T20:15:40.181" v="442" actId="700"/>
          <ac:spMkLst>
            <pc:docMk/>
            <pc:sldMk cId="600814002" sldId="342"/>
            <ac:spMk id="2" creationId="{8CAF0840-B47E-7FE2-D92B-9D417EAA4E6F}"/>
          </ac:spMkLst>
        </pc:spChg>
        <pc:spChg chg="add del mod ord">
          <ac:chgData name="anusha lal" userId="010439a2573eaac0" providerId="LiveId" clId="{6E4DD5A3-5F54-472F-B617-60EBBC93796D}" dt="2024-07-30T20:15:40.181" v="442" actId="700"/>
          <ac:spMkLst>
            <pc:docMk/>
            <pc:sldMk cId="600814002" sldId="342"/>
            <ac:spMk id="3" creationId="{76C43B39-CC38-6843-518C-090718D570E0}"/>
          </ac:spMkLst>
        </pc:spChg>
        <pc:spChg chg="add del mod ord">
          <ac:chgData name="anusha lal" userId="010439a2573eaac0" providerId="LiveId" clId="{6E4DD5A3-5F54-472F-B617-60EBBC93796D}" dt="2024-07-30T20:15:40.181" v="442" actId="700"/>
          <ac:spMkLst>
            <pc:docMk/>
            <pc:sldMk cId="600814002" sldId="342"/>
            <ac:spMk id="4" creationId="{5482C2D9-40FF-DA94-D5FD-8749380649B0}"/>
          </ac:spMkLst>
        </pc:spChg>
        <pc:spChg chg="add del">
          <ac:chgData name="anusha lal" userId="010439a2573eaac0" providerId="LiveId" clId="{6E4DD5A3-5F54-472F-B617-60EBBC93796D}" dt="2024-07-30T20:27:59.862" v="519" actId="26606"/>
          <ac:spMkLst>
            <pc:docMk/>
            <pc:sldMk cId="600814002" sldId="342"/>
            <ac:spMk id="2054" creationId="{3BD28B09-C850-4EA4-8888-67416520F395}"/>
          </ac:spMkLst>
        </pc:spChg>
        <pc:spChg chg="add del">
          <ac:chgData name="anusha lal" userId="010439a2573eaac0" providerId="LiveId" clId="{6E4DD5A3-5F54-472F-B617-60EBBC93796D}" dt="2024-07-30T20:27:59.862" v="519" actId="26606"/>
          <ac:spMkLst>
            <pc:docMk/>
            <pc:sldMk cId="600814002" sldId="342"/>
            <ac:spMk id="2055" creationId="{8DE9D5BA-83AA-4459-83D3-20EC090C22CE}"/>
          </ac:spMkLst>
        </pc:spChg>
        <pc:spChg chg="add del">
          <ac:chgData name="anusha lal" userId="010439a2573eaac0" providerId="LiveId" clId="{6E4DD5A3-5F54-472F-B617-60EBBC93796D}" dt="2024-07-30T20:26:58.746" v="507" actId="26606"/>
          <ac:spMkLst>
            <pc:docMk/>
            <pc:sldMk cId="600814002" sldId="342"/>
            <ac:spMk id="2057" creationId="{E3FF0025-03AB-4126-9E23-1B4F2D4B1748}"/>
          </ac:spMkLst>
        </pc:spChg>
        <pc:spChg chg="add del">
          <ac:chgData name="anusha lal" userId="010439a2573eaac0" providerId="LiveId" clId="{6E4DD5A3-5F54-472F-B617-60EBBC93796D}" dt="2024-07-30T20:26:58.746" v="507" actId="26606"/>
          <ac:spMkLst>
            <pc:docMk/>
            <pc:sldMk cId="600814002" sldId="342"/>
            <ac:spMk id="2059" creationId="{4C149C42-FAD2-4559-80A1-B6E921D049AC}"/>
          </ac:spMkLst>
        </pc:spChg>
        <pc:spChg chg="add del">
          <ac:chgData name="anusha lal" userId="010439a2573eaac0" providerId="LiveId" clId="{6E4DD5A3-5F54-472F-B617-60EBBC93796D}" dt="2024-07-30T20:27:03.028" v="509" actId="26606"/>
          <ac:spMkLst>
            <pc:docMk/>
            <pc:sldMk cId="600814002" sldId="342"/>
            <ac:spMk id="2061" creationId="{B192E7EA-5B03-420C-B4C4-2CDF8AFF971E}"/>
          </ac:spMkLst>
        </pc:spChg>
        <pc:spChg chg="add del">
          <ac:chgData name="anusha lal" userId="010439a2573eaac0" providerId="LiveId" clId="{6E4DD5A3-5F54-472F-B617-60EBBC93796D}" dt="2024-07-30T20:27:03.028" v="509" actId="26606"/>
          <ac:spMkLst>
            <pc:docMk/>
            <pc:sldMk cId="600814002" sldId="342"/>
            <ac:spMk id="2062" creationId="{F3F7E4C3-BCCD-45DD-A83B-0960D4ECB6F9}"/>
          </ac:spMkLst>
        </pc:spChg>
        <pc:picChg chg="add mod">
          <ac:chgData name="anusha lal" userId="010439a2573eaac0" providerId="LiveId" clId="{6E4DD5A3-5F54-472F-B617-60EBBC93796D}" dt="2024-07-30T20:27:52.682" v="517" actId="14100"/>
          <ac:picMkLst>
            <pc:docMk/>
            <pc:sldMk cId="600814002" sldId="342"/>
            <ac:picMk id="6" creationId="{BB1251F1-4D3A-1F0F-9BEB-486D56E836E1}"/>
          </ac:picMkLst>
        </pc:picChg>
        <pc:picChg chg="mod">
          <ac:chgData name="anusha lal" userId="010439a2573eaac0" providerId="LiveId" clId="{6E4DD5A3-5F54-472F-B617-60EBBC93796D}" dt="2024-07-30T20:27:48.630" v="516" actId="14100"/>
          <ac:picMkLst>
            <pc:docMk/>
            <pc:sldMk cId="600814002" sldId="342"/>
            <ac:picMk id="2052" creationId="{7573CC75-2795-0718-0628-A49AEB1A4EB3}"/>
          </ac:picMkLst>
        </pc:picChg>
      </pc:sldChg>
      <pc:sldChg chg="addSp delSp modSp new mod setBg modClrScheme delDesignElem chgLayout">
        <pc:chgData name="anusha lal" userId="010439a2573eaac0" providerId="LiveId" clId="{6E4DD5A3-5F54-472F-B617-60EBBC93796D}" dt="2024-07-30T20:51:04.635" v="762" actId="20577"/>
        <pc:sldMkLst>
          <pc:docMk/>
          <pc:sldMk cId="460491554" sldId="343"/>
        </pc:sldMkLst>
        <pc:spChg chg="mod ord">
          <ac:chgData name="anusha lal" userId="010439a2573eaac0" providerId="LiveId" clId="{6E4DD5A3-5F54-472F-B617-60EBBC93796D}" dt="2024-07-30T20:48:43.373" v="665" actId="26606"/>
          <ac:spMkLst>
            <pc:docMk/>
            <pc:sldMk cId="460491554" sldId="343"/>
            <ac:spMk id="2" creationId="{957D0308-A996-E7EC-81E4-7D3B194AEACC}"/>
          </ac:spMkLst>
        </pc:spChg>
        <pc:spChg chg="mod ord">
          <ac:chgData name="anusha lal" userId="010439a2573eaac0" providerId="LiveId" clId="{6E4DD5A3-5F54-472F-B617-60EBBC93796D}" dt="2024-07-30T20:51:04.635" v="762" actId="20577"/>
          <ac:spMkLst>
            <pc:docMk/>
            <pc:sldMk cId="460491554" sldId="343"/>
            <ac:spMk id="3" creationId="{71A4D924-A6D8-D307-885C-5ABB8DD7C48B}"/>
          </ac:spMkLst>
        </pc:spChg>
        <pc:spChg chg="add mod">
          <ac:chgData name="anusha lal" userId="010439a2573eaac0" providerId="LiveId" clId="{6E4DD5A3-5F54-472F-B617-60EBBC93796D}" dt="2024-07-30T20:33:11.302" v="571" actId="1076"/>
          <ac:spMkLst>
            <pc:docMk/>
            <pc:sldMk cId="460491554" sldId="343"/>
            <ac:spMk id="4" creationId="{8B900504-5ADD-E485-7BAF-DBDD0FAF531B}"/>
          </ac:spMkLst>
        </pc:spChg>
        <pc:spChg chg="add mod ord">
          <ac:chgData name="anusha lal" userId="010439a2573eaac0" providerId="LiveId" clId="{6E4DD5A3-5F54-472F-B617-60EBBC93796D}" dt="2024-07-30T20:11:43.977" v="429" actId="26606"/>
          <ac:spMkLst>
            <pc:docMk/>
            <pc:sldMk cId="460491554" sldId="343"/>
            <ac:spMk id="7" creationId="{816E5F6B-C42E-2EED-EA59-DB8A15D12BB2}"/>
          </ac:spMkLst>
        </pc:spChg>
        <pc:spChg chg="add mod ord">
          <ac:chgData name="anusha lal" userId="010439a2573eaac0" providerId="LiveId" clId="{6E4DD5A3-5F54-472F-B617-60EBBC93796D}" dt="2024-07-30T20:28:45.687" v="522" actId="14100"/>
          <ac:spMkLst>
            <pc:docMk/>
            <pc:sldMk cId="460491554" sldId="343"/>
            <ac:spMk id="8" creationId="{5B86E024-827A-CD6D-1825-F408F10F0CBB}"/>
          </ac:spMkLst>
        </pc:spChg>
        <pc:spChg chg="add del">
          <ac:chgData name="anusha lal" userId="010439a2573eaac0" providerId="LiveId" clId="{6E4DD5A3-5F54-472F-B617-60EBBC93796D}" dt="2024-07-30T19:14:11.407" v="344" actId="26606"/>
          <ac:spMkLst>
            <pc:docMk/>
            <pc:sldMk cId="460491554" sldId="343"/>
            <ac:spMk id="10" creationId="{7EB3C453-B485-4F07-841B-918D40331D72}"/>
          </ac:spMkLst>
        </pc:spChg>
        <pc:spChg chg="add mod ord">
          <ac:chgData name="anusha lal" userId="010439a2573eaac0" providerId="LiveId" clId="{6E4DD5A3-5F54-472F-B617-60EBBC93796D}" dt="2024-07-30T20:32:53.680" v="561" actId="26606"/>
          <ac:spMkLst>
            <pc:docMk/>
            <pc:sldMk cId="460491554" sldId="343"/>
            <ac:spMk id="11" creationId="{71DC7119-A590-A7AE-384F-4210A5A9756B}"/>
          </ac:spMkLst>
        </pc:spChg>
        <pc:spChg chg="add del">
          <ac:chgData name="anusha lal" userId="010439a2573eaac0" providerId="LiveId" clId="{6E4DD5A3-5F54-472F-B617-60EBBC93796D}" dt="2024-07-30T20:00:55.090" v="398" actId="26606"/>
          <ac:spMkLst>
            <pc:docMk/>
            <pc:sldMk cId="460491554" sldId="343"/>
            <ac:spMk id="16" creationId="{72792EF6-731E-455D-8D11-9405F313A8AA}"/>
          </ac:spMkLst>
        </pc:spChg>
        <pc:spChg chg="add del">
          <ac:chgData name="anusha lal" userId="010439a2573eaac0" providerId="LiveId" clId="{6E4DD5A3-5F54-472F-B617-60EBBC93796D}" dt="2024-07-30T19:58:35.642" v="385"/>
          <ac:spMkLst>
            <pc:docMk/>
            <pc:sldMk cId="460491554" sldId="343"/>
            <ac:spMk id="17" creationId="{79CBD3C9-4E66-426D-948E-7CF4778107E8}"/>
          </ac:spMkLst>
        </pc:spChg>
        <pc:spChg chg="add del">
          <ac:chgData name="anusha lal" userId="010439a2573eaac0" providerId="LiveId" clId="{6E4DD5A3-5F54-472F-B617-60EBBC93796D}" dt="2024-07-30T20:00:56.753" v="400" actId="26606"/>
          <ac:spMkLst>
            <pc:docMk/>
            <pc:sldMk cId="460491554" sldId="343"/>
            <ac:spMk id="18" creationId="{9DEE353E-99CE-463A-8813-3B5B512D6E87}"/>
          </ac:spMkLst>
        </pc:spChg>
        <pc:spChg chg="add del">
          <ac:chgData name="anusha lal" userId="010439a2573eaac0" providerId="LiveId" clId="{6E4DD5A3-5F54-472F-B617-60EBBC93796D}" dt="2024-07-30T19:58:35.642" v="385"/>
          <ac:spMkLst>
            <pc:docMk/>
            <pc:sldMk cId="460491554" sldId="343"/>
            <ac:spMk id="19" creationId="{B086532B-5A3E-44A5-A0C2-22A0DB316C40}"/>
          </ac:spMkLst>
        </pc:spChg>
        <pc:spChg chg="add del">
          <ac:chgData name="anusha lal" userId="010439a2573eaac0" providerId="LiveId" clId="{6E4DD5A3-5F54-472F-B617-60EBBC93796D}" dt="2024-07-30T20:01:01.558" v="402" actId="26606"/>
          <ac:spMkLst>
            <pc:docMk/>
            <pc:sldMk cId="460491554" sldId="343"/>
            <ac:spMk id="20" creationId="{7EB3C453-B485-4F07-841B-918D40331D72}"/>
          </ac:spMkLst>
        </pc:spChg>
        <pc:spChg chg="add del">
          <ac:chgData name="anusha lal" userId="010439a2573eaac0" providerId="LiveId" clId="{6E4DD5A3-5F54-472F-B617-60EBBC93796D}" dt="2024-07-30T20:11:30.451" v="422" actId="700"/>
          <ac:spMkLst>
            <pc:docMk/>
            <pc:sldMk cId="460491554" sldId="343"/>
            <ac:spMk id="21" creationId="{9DEE353E-99CE-463A-8813-3B5B512D6E87}"/>
          </ac:spMkLst>
        </pc:spChg>
        <pc:spChg chg="add del">
          <ac:chgData name="anusha lal" userId="010439a2573eaac0" providerId="LiveId" clId="{6E4DD5A3-5F54-472F-B617-60EBBC93796D}" dt="2024-07-30T20:01:06.058" v="409"/>
          <ac:spMkLst>
            <pc:docMk/>
            <pc:sldMk cId="460491554" sldId="343"/>
            <ac:spMk id="22" creationId="{72792EF6-731E-455D-8D11-9405F313A8AA}"/>
          </ac:spMkLst>
        </pc:spChg>
        <pc:spChg chg="add del">
          <ac:chgData name="anusha lal" userId="010439a2573eaac0" providerId="LiveId" clId="{6E4DD5A3-5F54-472F-B617-60EBBC93796D}" dt="2024-07-30T20:11:39.680" v="424" actId="26606"/>
          <ac:spMkLst>
            <pc:docMk/>
            <pc:sldMk cId="460491554" sldId="343"/>
            <ac:spMk id="23" creationId="{9DEE353E-99CE-463A-8813-3B5B512D6E87}"/>
          </ac:spMkLst>
        </pc:spChg>
        <pc:spChg chg="add del">
          <ac:chgData name="anusha lal" userId="010439a2573eaac0" providerId="LiveId" clId="{6E4DD5A3-5F54-472F-B617-60EBBC93796D}" dt="2024-07-30T20:32:49.507" v="554" actId="26606"/>
          <ac:spMkLst>
            <pc:docMk/>
            <pc:sldMk cId="460491554" sldId="343"/>
            <ac:spMk id="24" creationId="{9DEE353E-99CE-463A-8813-3B5B512D6E87}"/>
          </ac:spMkLst>
        </pc:spChg>
        <pc:spChg chg="add del">
          <ac:chgData name="anusha lal" userId="010439a2573eaac0" providerId="LiveId" clId="{6E4DD5A3-5F54-472F-B617-60EBBC93796D}" dt="2024-07-30T20:11:41.820" v="426" actId="26606"/>
          <ac:spMkLst>
            <pc:docMk/>
            <pc:sldMk cId="460491554" sldId="343"/>
            <ac:spMk id="25" creationId="{72792EF6-731E-455D-8D11-9405F313A8AA}"/>
          </ac:spMkLst>
        </pc:spChg>
        <pc:spChg chg="add del">
          <ac:chgData name="anusha lal" userId="010439a2573eaac0" providerId="LiveId" clId="{6E4DD5A3-5F54-472F-B617-60EBBC93796D}" dt="2024-07-30T20:32:51.679" v="557" actId="26606"/>
          <ac:spMkLst>
            <pc:docMk/>
            <pc:sldMk cId="460491554" sldId="343"/>
            <ac:spMk id="26" creationId="{72792EF6-731E-455D-8D11-9405F313A8AA}"/>
          </ac:spMkLst>
        </pc:spChg>
        <pc:spChg chg="add del">
          <ac:chgData name="anusha lal" userId="010439a2573eaac0" providerId="LiveId" clId="{6E4DD5A3-5F54-472F-B617-60EBBC93796D}" dt="2024-07-30T20:11:43.977" v="428" actId="26606"/>
          <ac:spMkLst>
            <pc:docMk/>
            <pc:sldMk cId="460491554" sldId="343"/>
            <ac:spMk id="27" creationId="{7EB3C453-B485-4F07-841B-918D40331D72}"/>
          </ac:spMkLst>
        </pc:spChg>
        <pc:spChg chg="add del">
          <ac:chgData name="anusha lal" userId="010439a2573eaac0" providerId="LiveId" clId="{6E4DD5A3-5F54-472F-B617-60EBBC93796D}" dt="2024-07-30T20:32:53.670" v="560" actId="26606"/>
          <ac:spMkLst>
            <pc:docMk/>
            <pc:sldMk cId="460491554" sldId="343"/>
            <ac:spMk id="28" creationId="{7EB3C453-B485-4F07-841B-918D40331D72}"/>
          </ac:spMkLst>
        </pc:spChg>
        <pc:spChg chg="add del">
          <ac:chgData name="anusha lal" userId="010439a2573eaac0" providerId="LiveId" clId="{6E4DD5A3-5F54-472F-B617-60EBBC93796D}" dt="2024-07-30T20:32:04.460" v="547" actId="700"/>
          <ac:spMkLst>
            <pc:docMk/>
            <pc:sldMk cId="460491554" sldId="343"/>
            <ac:spMk id="29" creationId="{72792EF6-731E-455D-8D11-9405F313A8AA}"/>
          </ac:spMkLst>
        </pc:spChg>
        <pc:spChg chg="add del">
          <ac:chgData name="anusha lal" userId="010439a2573eaac0" providerId="LiveId" clId="{6E4DD5A3-5F54-472F-B617-60EBBC93796D}" dt="2024-07-30T20:48:43.373" v="665" actId="26606"/>
          <ac:spMkLst>
            <pc:docMk/>
            <pc:sldMk cId="460491554" sldId="343"/>
            <ac:spMk id="30" creationId="{72792EF6-731E-455D-8D11-9405F313A8AA}"/>
          </ac:spMkLst>
        </pc:spChg>
        <pc:spChg chg="add del">
          <ac:chgData name="anusha lal" userId="010439a2573eaac0" providerId="LiveId" clId="{6E4DD5A3-5F54-472F-B617-60EBBC93796D}" dt="2024-07-30T20:47:51.876" v="651" actId="26606"/>
          <ac:spMkLst>
            <pc:docMk/>
            <pc:sldMk cId="460491554" sldId="343"/>
            <ac:spMk id="35" creationId="{150F989D-43B9-409C-AB67-55F360424CEA}"/>
          </ac:spMkLst>
        </pc:spChg>
        <pc:spChg chg="add del">
          <ac:chgData name="anusha lal" userId="010439a2573eaac0" providerId="LiveId" clId="{6E4DD5A3-5F54-472F-B617-60EBBC93796D}" dt="2024-07-30T20:48:01.983" v="653" actId="26606"/>
          <ac:spMkLst>
            <pc:docMk/>
            <pc:sldMk cId="460491554" sldId="343"/>
            <ac:spMk id="37" creationId="{005E64E4-3A72-471D-BF8E-14BFBF23DD66}"/>
          </ac:spMkLst>
        </pc:spChg>
        <pc:spChg chg="add del">
          <ac:chgData name="anusha lal" userId="010439a2573eaac0" providerId="LiveId" clId="{6E4DD5A3-5F54-472F-B617-60EBBC93796D}" dt="2024-07-30T20:48:07.015" v="655" actId="26606"/>
          <ac:spMkLst>
            <pc:docMk/>
            <pc:sldMk cId="460491554" sldId="343"/>
            <ac:spMk id="39" creationId="{809C0BCD-BEE9-423F-A51C-BCCD8E5EAADA}"/>
          </ac:spMkLst>
        </pc:spChg>
        <pc:spChg chg="add del">
          <ac:chgData name="anusha lal" userId="010439a2573eaac0" providerId="LiveId" clId="{6E4DD5A3-5F54-472F-B617-60EBBC93796D}" dt="2024-07-30T20:48:14.839" v="657" actId="26606"/>
          <ac:spMkLst>
            <pc:docMk/>
            <pc:sldMk cId="460491554" sldId="343"/>
            <ac:spMk id="41" creationId="{6C0DD7BF-8F3D-4D34-A37A-85563D3D62FF}"/>
          </ac:spMkLst>
        </pc:spChg>
        <pc:spChg chg="add del">
          <ac:chgData name="anusha lal" userId="010439a2573eaac0" providerId="LiveId" clId="{6E4DD5A3-5F54-472F-B617-60EBBC93796D}" dt="2024-07-30T20:48:14.839" v="657" actId="26606"/>
          <ac:spMkLst>
            <pc:docMk/>
            <pc:sldMk cId="460491554" sldId="343"/>
            <ac:spMk id="42" creationId="{63135777-4113-40E0-9CAE-CC223A245E04}"/>
          </ac:spMkLst>
        </pc:spChg>
        <pc:spChg chg="add del">
          <ac:chgData name="anusha lal" userId="010439a2573eaac0" providerId="LiveId" clId="{6E4DD5A3-5F54-472F-B617-60EBBC93796D}" dt="2024-07-30T20:48:22.958" v="659" actId="26606"/>
          <ac:spMkLst>
            <pc:docMk/>
            <pc:sldMk cId="460491554" sldId="343"/>
            <ac:spMk id="44" creationId="{809C0BCD-BEE9-423F-A51C-BCCD8E5EAADA}"/>
          </ac:spMkLst>
        </pc:spChg>
        <pc:spChg chg="add del">
          <ac:chgData name="anusha lal" userId="010439a2573eaac0" providerId="LiveId" clId="{6E4DD5A3-5F54-472F-B617-60EBBC93796D}" dt="2024-07-30T20:48:43.373" v="665" actId="26606"/>
          <ac:spMkLst>
            <pc:docMk/>
            <pc:sldMk cId="460491554" sldId="343"/>
            <ac:spMk id="46" creationId="{150F989D-43B9-409C-AB67-55F360424CEA}"/>
          </ac:spMkLst>
        </pc:spChg>
        <pc:picChg chg="add del mod">
          <ac:chgData name="anusha lal" userId="010439a2573eaac0" providerId="LiveId" clId="{6E4DD5A3-5F54-472F-B617-60EBBC93796D}" dt="2024-07-30T20:30:32.567" v="524" actId="478"/>
          <ac:picMkLst>
            <pc:docMk/>
            <pc:sldMk cId="460491554" sldId="343"/>
            <ac:picMk id="6" creationId="{7296FC54-93D6-433C-851B-2B7EA67B324F}"/>
          </ac:picMkLst>
        </pc:picChg>
        <pc:picChg chg="add mod ord">
          <ac:chgData name="anusha lal" userId="010439a2573eaac0" providerId="LiveId" clId="{6E4DD5A3-5F54-472F-B617-60EBBC93796D}" dt="2024-07-30T20:48:43.373" v="665" actId="26606"/>
          <ac:picMkLst>
            <pc:docMk/>
            <pc:sldMk cId="460491554" sldId="343"/>
            <ac:picMk id="10" creationId="{58C2EBD2-30F4-DCC8-447C-2453274996CC}"/>
          </ac:picMkLst>
        </pc:picChg>
        <pc:picChg chg="add del mod">
          <ac:chgData name="anusha lal" userId="010439a2573eaac0" providerId="LiveId" clId="{6E4DD5A3-5F54-472F-B617-60EBBC93796D}" dt="2024-07-30T20:36:21.418" v="579" actId="478"/>
          <ac:picMkLst>
            <pc:docMk/>
            <pc:sldMk cId="460491554" sldId="343"/>
            <ac:picMk id="13" creationId="{0C97EB3A-03E8-2CAA-9D12-B889E7FA7166}"/>
          </ac:picMkLst>
        </pc:picChg>
        <pc:picChg chg="add del mod">
          <ac:chgData name="anusha lal" userId="010439a2573eaac0" providerId="LiveId" clId="{6E4DD5A3-5F54-472F-B617-60EBBC93796D}" dt="2024-07-30T20:33:14.080" v="572" actId="478"/>
          <ac:picMkLst>
            <pc:docMk/>
            <pc:sldMk cId="460491554" sldId="343"/>
            <ac:picMk id="14" creationId="{AE360D2A-6B4C-B5D8-5B63-CD619759F3CB}"/>
          </ac:picMkLst>
        </pc:picChg>
      </pc:sldChg>
      <pc:sldChg chg="addSp delSp modSp new mod ord setBg chgLayout">
        <pc:chgData name="anusha lal" userId="010439a2573eaac0" providerId="LiveId" clId="{6E4DD5A3-5F54-472F-B617-60EBBC93796D}" dt="2024-07-30T20:46:22.046" v="645"/>
        <pc:sldMkLst>
          <pc:docMk/>
          <pc:sldMk cId="2545104365" sldId="344"/>
        </pc:sldMkLst>
        <pc:spChg chg="del">
          <ac:chgData name="anusha lal" userId="010439a2573eaac0" providerId="LiveId" clId="{6E4DD5A3-5F54-472F-B617-60EBBC93796D}" dt="2024-07-30T18:35:35.002" v="17"/>
          <ac:spMkLst>
            <pc:docMk/>
            <pc:sldMk cId="2545104365" sldId="344"/>
            <ac:spMk id="2" creationId="{FE27A324-B914-8987-6E07-FDA60D202BA2}"/>
          </ac:spMkLst>
        </pc:spChg>
        <pc:spChg chg="add del mod ord">
          <ac:chgData name="anusha lal" userId="010439a2573eaac0" providerId="LiveId" clId="{6E4DD5A3-5F54-472F-B617-60EBBC93796D}" dt="2024-07-30T18:54:39.658" v="200" actId="26606"/>
          <ac:spMkLst>
            <pc:docMk/>
            <pc:sldMk cId="2545104365" sldId="344"/>
            <ac:spMk id="3" creationId="{257FEB26-49BC-794F-5090-016F77BE45E6}"/>
          </ac:spMkLst>
        </pc:spChg>
        <pc:spChg chg="add mod ord">
          <ac:chgData name="anusha lal" userId="010439a2573eaac0" providerId="LiveId" clId="{6E4DD5A3-5F54-472F-B617-60EBBC93796D}" dt="2024-07-30T20:46:22.046" v="645"/>
          <ac:spMkLst>
            <pc:docMk/>
            <pc:sldMk cId="2545104365" sldId="344"/>
            <ac:spMk id="4" creationId="{65C0B55A-7829-60DA-5866-BB69CBC7C966}"/>
          </ac:spMkLst>
        </pc:spChg>
        <pc:graphicFrameChg chg="add del">
          <ac:chgData name="anusha lal" userId="010439a2573eaac0" providerId="LiveId" clId="{6E4DD5A3-5F54-472F-B617-60EBBC93796D}" dt="2024-07-30T18:54:27.739" v="197" actId="26606"/>
          <ac:graphicFrameMkLst>
            <pc:docMk/>
            <pc:sldMk cId="2545104365" sldId="344"/>
            <ac:graphicFrameMk id="6" creationId="{BE812684-0EC8-7381-1FE6-CF49E705B6F7}"/>
          </ac:graphicFrameMkLst>
        </pc:graphicFrameChg>
        <pc:graphicFrameChg chg="add del">
          <ac:chgData name="anusha lal" userId="010439a2573eaac0" providerId="LiveId" clId="{6E4DD5A3-5F54-472F-B617-60EBBC93796D}" dt="2024-07-30T18:54:39.626" v="199" actId="26606"/>
          <ac:graphicFrameMkLst>
            <pc:docMk/>
            <pc:sldMk cId="2545104365" sldId="344"/>
            <ac:graphicFrameMk id="8" creationId="{3142BAF5-1797-BB81-DE79-42BE674943AB}"/>
          </ac:graphicFrameMkLst>
        </pc:graphicFrameChg>
        <pc:graphicFrameChg chg="add">
          <ac:chgData name="anusha lal" userId="010439a2573eaac0" providerId="LiveId" clId="{6E4DD5A3-5F54-472F-B617-60EBBC93796D}" dt="2024-07-30T18:54:39.658" v="200" actId="26606"/>
          <ac:graphicFrameMkLst>
            <pc:docMk/>
            <pc:sldMk cId="2545104365" sldId="344"/>
            <ac:graphicFrameMk id="10" creationId="{BE812684-0EC8-7381-1FE6-CF49E705B6F7}"/>
          </ac:graphicFrameMkLst>
        </pc:graphicFrameChg>
      </pc:sldChg>
      <pc:sldChg chg="modSp new del mod">
        <pc:chgData name="anusha lal" userId="010439a2573eaac0" providerId="LiveId" clId="{6E4DD5A3-5F54-472F-B617-60EBBC93796D}" dt="2024-07-30T18:52:21.918" v="181" actId="47"/>
        <pc:sldMkLst>
          <pc:docMk/>
          <pc:sldMk cId="1702418276" sldId="345"/>
        </pc:sldMkLst>
        <pc:spChg chg="mod">
          <ac:chgData name="anusha lal" userId="010439a2573eaac0" providerId="LiveId" clId="{6E4DD5A3-5F54-472F-B617-60EBBC93796D}" dt="2024-07-30T18:37:42.110" v="29"/>
          <ac:spMkLst>
            <pc:docMk/>
            <pc:sldMk cId="1702418276" sldId="345"/>
            <ac:spMk id="3" creationId="{A74A3EC7-994D-453F-73A5-8115BE523D33}"/>
          </ac:spMkLst>
        </pc:spChg>
      </pc:sldChg>
      <pc:sldChg chg="addSp delSp modSp add mod setBg delDesignElem">
        <pc:chgData name="anusha lal" userId="010439a2573eaac0" providerId="LiveId" clId="{6E4DD5A3-5F54-472F-B617-60EBBC93796D}" dt="2024-07-30T20:19:58.572" v="476" actId="14100"/>
        <pc:sldMkLst>
          <pc:docMk/>
          <pc:sldMk cId="3996504182" sldId="346"/>
        </pc:sldMkLst>
        <pc:spChg chg="add del">
          <ac:chgData name="anusha lal" userId="010439a2573eaac0" providerId="LiveId" clId="{6E4DD5A3-5F54-472F-B617-60EBBC93796D}" dt="2024-07-30T20:17:26.100" v="446" actId="478"/>
          <ac:spMkLst>
            <pc:docMk/>
            <pc:sldMk cId="3996504182" sldId="346"/>
            <ac:spMk id="2" creationId="{1F4B931B-5C17-F9BB-7387-DDAD93205E57}"/>
          </ac:spMkLst>
        </pc:spChg>
        <pc:spChg chg="add del mod ord">
          <ac:chgData name="anusha lal" userId="010439a2573eaac0" providerId="LiveId" clId="{6E4DD5A3-5F54-472F-B617-60EBBC93796D}" dt="2024-07-30T20:19:46.977" v="473" actId="26606"/>
          <ac:spMkLst>
            <pc:docMk/>
            <pc:sldMk cId="3996504182" sldId="346"/>
            <ac:spMk id="3" creationId="{257FEB26-49BC-794F-5090-016F77BE45E6}"/>
          </ac:spMkLst>
        </pc:spChg>
        <pc:spChg chg="mod">
          <ac:chgData name="anusha lal" userId="010439a2573eaac0" providerId="LiveId" clId="{6E4DD5A3-5F54-472F-B617-60EBBC93796D}" dt="2024-07-30T20:19:58.572" v="476" actId="14100"/>
          <ac:spMkLst>
            <pc:docMk/>
            <pc:sldMk cId="3996504182" sldId="346"/>
            <ac:spMk id="4" creationId="{65C0B55A-7829-60DA-5866-BB69CBC7C966}"/>
          </ac:spMkLst>
        </pc:spChg>
        <pc:spChg chg="add del">
          <ac:chgData name="anusha lal" userId="010439a2573eaac0" providerId="LiveId" clId="{6E4DD5A3-5F54-472F-B617-60EBBC93796D}" dt="2024-07-30T20:17:31.153" v="448" actId="478"/>
          <ac:spMkLst>
            <pc:docMk/>
            <pc:sldMk cId="3996504182" sldId="346"/>
            <ac:spMk id="5" creationId="{D2E34307-E0BA-FFAD-CBEA-B3933E484768}"/>
          </ac:spMkLst>
        </pc:spChg>
        <pc:spChg chg="add del">
          <ac:chgData name="anusha lal" userId="010439a2573eaac0" providerId="LiveId" clId="{6E4DD5A3-5F54-472F-B617-60EBBC93796D}" dt="2024-07-30T18:55:53.776" v="206" actId="26606"/>
          <ac:spMkLst>
            <pc:docMk/>
            <pc:sldMk cId="3996504182" sldId="346"/>
            <ac:spMk id="10" creationId="{F28D9B36-75B9-4435-83E6-0A9C81A12E95}"/>
          </ac:spMkLst>
        </pc:spChg>
        <pc:spChg chg="add del">
          <ac:chgData name="anusha lal" userId="010439a2573eaac0" providerId="LiveId" clId="{6E4DD5A3-5F54-472F-B617-60EBBC93796D}" dt="2024-07-30T19:58:35.642" v="385"/>
          <ac:spMkLst>
            <pc:docMk/>
            <pc:sldMk cId="3996504182" sldId="346"/>
            <ac:spMk id="11" creationId="{E9271C28-7496-4447-8541-7B39F5E9480A}"/>
          </ac:spMkLst>
        </pc:spChg>
        <pc:graphicFrameChg chg="add del mod modGraphic">
          <ac:chgData name="anusha lal" userId="010439a2573eaac0" providerId="LiveId" clId="{6E4DD5A3-5F54-472F-B617-60EBBC93796D}" dt="2024-07-30T18:55:39.523" v="204" actId="26606"/>
          <ac:graphicFrameMkLst>
            <pc:docMk/>
            <pc:sldMk cId="3996504182" sldId="346"/>
            <ac:graphicFrameMk id="6" creationId="{C9BD4B70-2044-A319-A4C7-6D5FC083E205}"/>
          </ac:graphicFrameMkLst>
        </pc:graphicFrameChg>
        <pc:picChg chg="add mod ord">
          <ac:chgData name="anusha lal" userId="010439a2573eaac0" providerId="LiveId" clId="{6E4DD5A3-5F54-472F-B617-60EBBC93796D}" dt="2024-07-30T20:19:46.977" v="473" actId="26606"/>
          <ac:picMkLst>
            <pc:docMk/>
            <pc:sldMk cId="3996504182" sldId="346"/>
            <ac:picMk id="7" creationId="{1BC58FDE-099F-2895-7E59-F72DDD9B2F94}"/>
          </ac:picMkLst>
        </pc:picChg>
        <pc:picChg chg="add del">
          <ac:chgData name="anusha lal" userId="010439a2573eaac0" providerId="LiveId" clId="{6E4DD5A3-5F54-472F-B617-60EBBC93796D}" dt="2024-07-30T18:55:53.776" v="206" actId="26606"/>
          <ac:picMkLst>
            <pc:docMk/>
            <pc:sldMk cId="3996504182" sldId="346"/>
            <ac:picMk id="7" creationId="{B2C8431C-B1EE-4B1E-49C2-3464BA2FF080}"/>
          </ac:picMkLst>
        </pc:picChg>
        <pc:picChg chg="add del mod">
          <ac:chgData name="anusha lal" userId="010439a2573eaac0" providerId="LiveId" clId="{6E4DD5A3-5F54-472F-B617-60EBBC93796D}" dt="2024-07-30T20:17:26.100" v="446" actId="478"/>
          <ac:picMkLst>
            <pc:docMk/>
            <pc:sldMk cId="3996504182" sldId="346"/>
            <ac:picMk id="8" creationId="{4BA04D17-9AC7-03E3-8DB2-7EAC003BCB03}"/>
          </ac:picMkLst>
        </pc:picChg>
      </pc:sldChg>
      <pc:sldChg chg="addSp delSp modSp add mod">
        <pc:chgData name="anusha lal" userId="010439a2573eaac0" providerId="LiveId" clId="{6E4DD5A3-5F54-472F-B617-60EBBC93796D}" dt="2024-07-30T20:46:22.046" v="645"/>
        <pc:sldMkLst>
          <pc:docMk/>
          <pc:sldMk cId="2361157777" sldId="347"/>
        </pc:sldMkLst>
        <pc:spChg chg="del mod">
          <ac:chgData name="anusha lal" userId="010439a2573eaac0" providerId="LiveId" clId="{6E4DD5A3-5F54-472F-B617-60EBBC93796D}" dt="2024-07-30T18:56:58.828" v="217" actId="26606"/>
          <ac:spMkLst>
            <pc:docMk/>
            <pc:sldMk cId="2361157777" sldId="347"/>
            <ac:spMk id="3" creationId="{257FEB26-49BC-794F-5090-016F77BE45E6}"/>
          </ac:spMkLst>
        </pc:spChg>
        <pc:spChg chg="mod">
          <ac:chgData name="anusha lal" userId="010439a2573eaac0" providerId="LiveId" clId="{6E4DD5A3-5F54-472F-B617-60EBBC93796D}" dt="2024-07-30T18:40:18.810" v="54" actId="14100"/>
          <ac:spMkLst>
            <pc:docMk/>
            <pc:sldMk cId="2361157777" sldId="347"/>
            <ac:spMk id="4" creationId="{65C0B55A-7829-60DA-5866-BB69CBC7C966}"/>
          </ac:spMkLst>
        </pc:spChg>
        <pc:graphicFrameChg chg="add mod modGraphic">
          <ac:chgData name="anusha lal" userId="010439a2573eaac0" providerId="LiveId" clId="{6E4DD5A3-5F54-472F-B617-60EBBC93796D}" dt="2024-07-30T20:46:22.046" v="645"/>
          <ac:graphicFrameMkLst>
            <pc:docMk/>
            <pc:sldMk cId="2361157777" sldId="347"/>
            <ac:graphicFrameMk id="6" creationId="{9521CFDE-D6FB-A723-8940-3759D3C70AE0}"/>
          </ac:graphicFrameMkLst>
        </pc:graphicFrameChg>
      </pc:sldChg>
      <pc:sldChg chg="addSp delSp modSp add mod setBg">
        <pc:chgData name="anusha lal" userId="010439a2573eaac0" providerId="LiveId" clId="{6E4DD5A3-5F54-472F-B617-60EBBC93796D}" dt="2024-07-30T19:18:36.179" v="376" actId="255"/>
        <pc:sldMkLst>
          <pc:docMk/>
          <pc:sldMk cId="224963806" sldId="348"/>
        </pc:sldMkLst>
        <pc:spChg chg="add del mod">
          <ac:chgData name="anusha lal" userId="010439a2573eaac0" providerId="LiveId" clId="{6E4DD5A3-5F54-472F-B617-60EBBC93796D}" dt="2024-07-30T18:58:29.073" v="227" actId="26606"/>
          <ac:spMkLst>
            <pc:docMk/>
            <pc:sldMk cId="224963806" sldId="348"/>
            <ac:spMk id="3" creationId="{257FEB26-49BC-794F-5090-016F77BE45E6}"/>
          </ac:spMkLst>
        </pc:spChg>
        <pc:spChg chg="mod">
          <ac:chgData name="anusha lal" userId="010439a2573eaac0" providerId="LiveId" clId="{6E4DD5A3-5F54-472F-B617-60EBBC93796D}" dt="2024-07-30T19:18:20.934" v="375" actId="255"/>
          <ac:spMkLst>
            <pc:docMk/>
            <pc:sldMk cId="224963806" sldId="348"/>
            <ac:spMk id="4" creationId="{65C0B55A-7829-60DA-5866-BB69CBC7C966}"/>
          </ac:spMkLst>
        </pc:spChg>
        <pc:spChg chg="add del">
          <ac:chgData name="anusha lal" userId="010439a2573eaac0" providerId="LiveId" clId="{6E4DD5A3-5F54-472F-B617-60EBBC93796D}" dt="2024-07-30T18:57:58.874" v="220" actId="26606"/>
          <ac:spMkLst>
            <pc:docMk/>
            <pc:sldMk cId="224963806" sldId="348"/>
            <ac:spMk id="9" creationId="{8E8DBDA3-652C-4F87-B53B-7F73AC8F4FF9}"/>
          </ac:spMkLst>
        </pc:spChg>
        <pc:spChg chg="add del">
          <ac:chgData name="anusha lal" userId="010439a2573eaac0" providerId="LiveId" clId="{6E4DD5A3-5F54-472F-B617-60EBBC93796D}" dt="2024-07-30T18:57:58.874" v="220" actId="26606"/>
          <ac:spMkLst>
            <pc:docMk/>
            <pc:sldMk cId="224963806" sldId="348"/>
            <ac:spMk id="11" creationId="{42187232-3845-418F-A17C-C138F01D98AB}"/>
          </ac:spMkLst>
        </pc:spChg>
        <pc:spChg chg="add del">
          <ac:chgData name="anusha lal" userId="010439a2573eaac0" providerId="LiveId" clId="{6E4DD5A3-5F54-472F-B617-60EBBC93796D}" dt="2024-07-30T18:58:03.190" v="222" actId="26606"/>
          <ac:spMkLst>
            <pc:docMk/>
            <pc:sldMk cId="224963806" sldId="348"/>
            <ac:spMk id="13" creationId="{61EB557E-621E-4254-B750-85274C5F4D5C}"/>
          </ac:spMkLst>
        </pc:spChg>
        <pc:spChg chg="add del">
          <ac:chgData name="anusha lal" userId="010439a2573eaac0" providerId="LiveId" clId="{6E4DD5A3-5F54-472F-B617-60EBBC93796D}" dt="2024-07-30T18:58:03.190" v="222" actId="26606"/>
          <ac:spMkLst>
            <pc:docMk/>
            <pc:sldMk cId="224963806" sldId="348"/>
            <ac:spMk id="14" creationId="{7578A52D-2496-4956-A9A4-EA5C38B2F1FC}"/>
          </ac:spMkLst>
        </pc:spChg>
        <pc:spChg chg="add del">
          <ac:chgData name="anusha lal" userId="010439a2573eaac0" providerId="LiveId" clId="{6E4DD5A3-5F54-472F-B617-60EBBC93796D}" dt="2024-07-30T18:58:03.190" v="222" actId="26606"/>
          <ac:spMkLst>
            <pc:docMk/>
            <pc:sldMk cId="224963806" sldId="348"/>
            <ac:spMk id="15" creationId="{9809C8E2-EF9B-4E0B-A17E-836DE0508E76}"/>
          </ac:spMkLst>
        </pc:spChg>
        <pc:graphicFrameChg chg="add del">
          <ac:chgData name="anusha lal" userId="010439a2573eaac0" providerId="LiveId" clId="{6E4DD5A3-5F54-472F-B617-60EBBC93796D}" dt="2024-07-30T18:58:14.042" v="224" actId="26606"/>
          <ac:graphicFrameMkLst>
            <pc:docMk/>
            <pc:sldMk cId="224963806" sldId="348"/>
            <ac:graphicFrameMk id="6" creationId="{45407FDE-0A7B-65FC-3AE7-C848C9355D7D}"/>
          </ac:graphicFrameMkLst>
        </pc:graphicFrameChg>
        <pc:graphicFrameChg chg="add del">
          <ac:chgData name="anusha lal" userId="010439a2573eaac0" providerId="LiveId" clId="{6E4DD5A3-5F54-472F-B617-60EBBC93796D}" dt="2024-07-30T18:58:29.057" v="226" actId="26606"/>
          <ac:graphicFrameMkLst>
            <pc:docMk/>
            <pc:sldMk cId="224963806" sldId="348"/>
            <ac:graphicFrameMk id="8" creationId="{4DDE5A67-BF8C-23EC-281B-DF6F848DE8B8}"/>
          </ac:graphicFrameMkLst>
        </pc:graphicFrameChg>
        <pc:graphicFrameChg chg="add mod">
          <ac:chgData name="anusha lal" userId="010439a2573eaac0" providerId="LiveId" clId="{6E4DD5A3-5F54-472F-B617-60EBBC93796D}" dt="2024-07-30T19:18:36.179" v="376" actId="255"/>
          <ac:graphicFrameMkLst>
            <pc:docMk/>
            <pc:sldMk cId="224963806" sldId="348"/>
            <ac:graphicFrameMk id="10" creationId="{E6517474-C826-3FAA-18B4-86EEBAA4AE23}"/>
          </ac:graphicFrameMkLst>
        </pc:graphicFrameChg>
      </pc:sldChg>
      <pc:sldChg chg="addSp delSp modSp add mod setBg setClrOvrMap delDesignElem">
        <pc:chgData name="anusha lal" userId="010439a2573eaac0" providerId="LiveId" clId="{6E4DD5A3-5F54-472F-B617-60EBBC93796D}" dt="2024-07-30T20:46:22.046" v="645"/>
        <pc:sldMkLst>
          <pc:docMk/>
          <pc:sldMk cId="961357021" sldId="349"/>
        </pc:sldMkLst>
        <pc:spChg chg="mod">
          <ac:chgData name="anusha lal" userId="010439a2573eaac0" providerId="LiveId" clId="{6E4DD5A3-5F54-472F-B617-60EBBC93796D}" dt="2024-07-30T20:12:53.258" v="434" actId="1036"/>
          <ac:spMkLst>
            <pc:docMk/>
            <pc:sldMk cId="961357021" sldId="349"/>
            <ac:spMk id="3" creationId="{257FEB26-49BC-794F-5090-016F77BE45E6}"/>
          </ac:spMkLst>
        </pc:spChg>
        <pc:spChg chg="mod">
          <ac:chgData name="anusha lal" userId="010439a2573eaac0" providerId="LiveId" clId="{6E4DD5A3-5F54-472F-B617-60EBBC93796D}" dt="2024-07-30T19:02:13.258" v="265" actId="26606"/>
          <ac:spMkLst>
            <pc:docMk/>
            <pc:sldMk cId="961357021" sldId="349"/>
            <ac:spMk id="4" creationId="{65C0B55A-7829-60DA-5866-BB69CBC7C966}"/>
          </ac:spMkLst>
        </pc:spChg>
        <pc:spChg chg="add del">
          <ac:chgData name="anusha lal" userId="010439a2573eaac0" providerId="LiveId" clId="{6E4DD5A3-5F54-472F-B617-60EBBC93796D}" dt="2024-07-30T20:01:06.058" v="409"/>
          <ac:spMkLst>
            <pc:docMk/>
            <pc:sldMk cId="961357021" sldId="349"/>
            <ac:spMk id="6" creationId="{8E8DBDA3-652C-4F87-B53B-7F73AC8F4FF9}"/>
          </ac:spMkLst>
        </pc:spChg>
        <pc:spChg chg="add del">
          <ac:chgData name="anusha lal" userId="010439a2573eaac0" providerId="LiveId" clId="{6E4DD5A3-5F54-472F-B617-60EBBC93796D}" dt="2024-07-30T20:01:06.058" v="409"/>
          <ac:spMkLst>
            <pc:docMk/>
            <pc:sldMk cId="961357021" sldId="349"/>
            <ac:spMk id="7" creationId="{42187232-3845-418F-A17C-C138F01D98AB}"/>
          </ac:spMkLst>
        </pc:spChg>
        <pc:spChg chg="add del">
          <ac:chgData name="anusha lal" userId="010439a2573eaac0" providerId="LiveId" clId="{6E4DD5A3-5F54-472F-B617-60EBBC93796D}" dt="2024-07-30T20:46:22.046" v="645"/>
          <ac:spMkLst>
            <pc:docMk/>
            <pc:sldMk cId="961357021" sldId="349"/>
            <ac:spMk id="8" creationId="{8E8DBDA3-652C-4F87-B53B-7F73AC8F4FF9}"/>
          </ac:spMkLst>
        </pc:spChg>
        <pc:spChg chg="add del">
          <ac:chgData name="anusha lal" userId="010439a2573eaac0" providerId="LiveId" clId="{6E4DD5A3-5F54-472F-B617-60EBBC93796D}" dt="2024-07-30T19:01:30.820" v="258" actId="26606"/>
          <ac:spMkLst>
            <pc:docMk/>
            <pc:sldMk cId="961357021" sldId="349"/>
            <ac:spMk id="9" creationId="{8E8DBDA3-652C-4F87-B53B-7F73AC8F4FF9}"/>
          </ac:spMkLst>
        </pc:spChg>
        <pc:spChg chg="add del">
          <ac:chgData name="anusha lal" userId="010439a2573eaac0" providerId="LiveId" clId="{6E4DD5A3-5F54-472F-B617-60EBBC93796D}" dt="2024-07-30T20:46:22.046" v="645"/>
          <ac:spMkLst>
            <pc:docMk/>
            <pc:sldMk cId="961357021" sldId="349"/>
            <ac:spMk id="10" creationId="{42187232-3845-418F-A17C-C138F01D98AB}"/>
          </ac:spMkLst>
        </pc:spChg>
        <pc:spChg chg="add del">
          <ac:chgData name="anusha lal" userId="010439a2573eaac0" providerId="LiveId" clId="{6E4DD5A3-5F54-472F-B617-60EBBC93796D}" dt="2024-07-30T19:01:30.820" v="258" actId="26606"/>
          <ac:spMkLst>
            <pc:docMk/>
            <pc:sldMk cId="961357021" sldId="349"/>
            <ac:spMk id="11" creationId="{42187232-3845-418F-A17C-C138F01D98AB}"/>
          </ac:spMkLst>
        </pc:spChg>
        <pc:spChg chg="add del">
          <ac:chgData name="anusha lal" userId="010439a2573eaac0" providerId="LiveId" clId="{6E4DD5A3-5F54-472F-B617-60EBBC93796D}" dt="2024-07-30T19:02:13.258" v="265" actId="26606"/>
          <ac:spMkLst>
            <pc:docMk/>
            <pc:sldMk cId="961357021" sldId="349"/>
            <ac:spMk id="16" creationId="{12ABE273-A57A-4523-99C5-F4D7F4511094}"/>
          </ac:spMkLst>
        </pc:spChg>
        <pc:spChg chg="add del">
          <ac:chgData name="anusha lal" userId="010439a2573eaac0" providerId="LiveId" clId="{6E4DD5A3-5F54-472F-B617-60EBBC93796D}" dt="2024-07-30T19:02:13.258" v="265" actId="26606"/>
          <ac:spMkLst>
            <pc:docMk/>
            <pc:sldMk cId="961357021" sldId="349"/>
            <ac:spMk id="18" creationId="{21A15CF5-392D-404A-8095-DD2085F2FBA3}"/>
          </ac:spMkLst>
        </pc:spChg>
        <pc:spChg chg="add del">
          <ac:chgData name="anusha lal" userId="010439a2573eaac0" providerId="LiveId" clId="{6E4DD5A3-5F54-472F-B617-60EBBC93796D}" dt="2024-07-30T19:02:11.066" v="262" actId="26606"/>
          <ac:spMkLst>
            <pc:docMk/>
            <pc:sldMk cId="961357021" sldId="349"/>
            <ac:spMk id="25" creationId="{8E8DBDA3-652C-4F87-B53B-7F73AC8F4FF9}"/>
          </ac:spMkLst>
        </pc:spChg>
        <pc:spChg chg="add del">
          <ac:chgData name="anusha lal" userId="010439a2573eaac0" providerId="LiveId" clId="{6E4DD5A3-5F54-472F-B617-60EBBC93796D}" dt="2024-07-30T19:02:11.066" v="262" actId="26606"/>
          <ac:spMkLst>
            <pc:docMk/>
            <pc:sldMk cId="961357021" sldId="349"/>
            <ac:spMk id="27" creationId="{42187232-3845-418F-A17C-C138F01D98AB}"/>
          </ac:spMkLst>
        </pc:spChg>
        <pc:spChg chg="add del">
          <ac:chgData name="anusha lal" userId="010439a2573eaac0" providerId="LiveId" clId="{6E4DD5A3-5F54-472F-B617-60EBBC93796D}" dt="2024-07-30T19:02:13.242" v="264" actId="26606"/>
          <ac:spMkLst>
            <pc:docMk/>
            <pc:sldMk cId="961357021" sldId="349"/>
            <ac:spMk id="30" creationId="{BC67B137-15B0-4AF6-94A8-AC00BA8D7BE3}"/>
          </ac:spMkLst>
        </pc:spChg>
        <pc:spChg chg="add del">
          <ac:chgData name="anusha lal" userId="010439a2573eaac0" providerId="LiveId" clId="{6E4DD5A3-5F54-472F-B617-60EBBC93796D}" dt="2024-07-30T19:02:13.242" v="264" actId="26606"/>
          <ac:spMkLst>
            <pc:docMk/>
            <pc:sldMk cId="961357021" sldId="349"/>
            <ac:spMk id="31" creationId="{5699F27B-22F2-45E1-BFB8-2B1FF14A955D}"/>
          </ac:spMkLst>
        </pc:spChg>
        <pc:spChg chg="add del">
          <ac:chgData name="anusha lal" userId="010439a2573eaac0" providerId="LiveId" clId="{6E4DD5A3-5F54-472F-B617-60EBBC93796D}" dt="2024-07-30T19:58:35.642" v="385"/>
          <ac:spMkLst>
            <pc:docMk/>
            <pc:sldMk cId="961357021" sldId="349"/>
            <ac:spMk id="33" creationId="{8E8DBDA3-652C-4F87-B53B-7F73AC8F4FF9}"/>
          </ac:spMkLst>
        </pc:spChg>
        <pc:spChg chg="add del">
          <ac:chgData name="anusha lal" userId="010439a2573eaac0" providerId="LiveId" clId="{6E4DD5A3-5F54-472F-B617-60EBBC93796D}" dt="2024-07-30T19:58:35.642" v="385"/>
          <ac:spMkLst>
            <pc:docMk/>
            <pc:sldMk cId="961357021" sldId="349"/>
            <ac:spMk id="34" creationId="{42187232-3845-418F-A17C-C138F01D98AB}"/>
          </ac:spMkLst>
        </pc:spChg>
        <pc:cxnChg chg="add del">
          <ac:chgData name="anusha lal" userId="010439a2573eaac0" providerId="LiveId" clId="{6E4DD5A3-5F54-472F-B617-60EBBC93796D}" dt="2024-07-30T19:02:13.258" v="265" actId="26606"/>
          <ac:cxnSpMkLst>
            <pc:docMk/>
            <pc:sldMk cId="961357021" sldId="349"/>
            <ac:cxnSpMk id="20" creationId="{3D0F74E7-7AA9-4171-BCD1-C325B7632D04}"/>
          </ac:cxnSpMkLst>
        </pc:cxnChg>
        <pc:cxnChg chg="add del">
          <ac:chgData name="anusha lal" userId="010439a2573eaac0" providerId="LiveId" clId="{6E4DD5A3-5F54-472F-B617-60EBBC93796D}" dt="2024-07-30T19:02:13.242" v="264" actId="26606"/>
          <ac:cxnSpMkLst>
            <pc:docMk/>
            <pc:sldMk cId="961357021" sldId="349"/>
            <ac:cxnSpMk id="29" creationId="{633ABDA7-FF8C-4E26-8C7D-47E0AE54EA20}"/>
          </ac:cxnSpMkLst>
        </pc:cxnChg>
      </pc:sldChg>
      <pc:sldChg chg="addSp delSp modSp add mod setBg setClrOvrMap delDesignElem">
        <pc:chgData name="anusha lal" userId="010439a2573eaac0" providerId="LiveId" clId="{6E4DD5A3-5F54-472F-B617-60EBBC93796D}" dt="2024-07-30T20:46:22.046" v="645"/>
        <pc:sldMkLst>
          <pc:docMk/>
          <pc:sldMk cId="4063054442" sldId="350"/>
        </pc:sldMkLst>
        <pc:spChg chg="mod ord">
          <ac:chgData name="anusha lal" userId="010439a2573eaac0" providerId="LiveId" clId="{6E4DD5A3-5F54-472F-B617-60EBBC93796D}" dt="2024-07-30T20:46:22.046" v="645"/>
          <ac:spMkLst>
            <pc:docMk/>
            <pc:sldMk cId="4063054442" sldId="350"/>
            <ac:spMk id="3" creationId="{257FEB26-49BC-794F-5090-016F77BE45E6}"/>
          </ac:spMkLst>
        </pc:spChg>
        <pc:spChg chg="mod">
          <ac:chgData name="anusha lal" userId="010439a2573eaac0" providerId="LiveId" clId="{6E4DD5A3-5F54-472F-B617-60EBBC93796D}" dt="2024-07-30T20:24:57.144" v="495" actId="14100"/>
          <ac:spMkLst>
            <pc:docMk/>
            <pc:sldMk cId="4063054442" sldId="350"/>
            <ac:spMk id="4" creationId="{65C0B55A-7829-60DA-5866-BB69CBC7C966}"/>
          </ac:spMkLst>
        </pc:spChg>
        <pc:spChg chg="add del">
          <ac:chgData name="anusha lal" userId="010439a2573eaac0" providerId="LiveId" clId="{6E4DD5A3-5F54-472F-B617-60EBBC93796D}" dt="2024-07-30T19:59:24.575" v="388" actId="26606"/>
          <ac:spMkLst>
            <pc:docMk/>
            <pc:sldMk cId="4063054442" sldId="350"/>
            <ac:spMk id="6" creationId="{12ABE273-A57A-4523-99C5-F4D7F4511094}"/>
          </ac:spMkLst>
        </pc:spChg>
        <pc:spChg chg="add del">
          <ac:chgData name="anusha lal" userId="010439a2573eaac0" providerId="LiveId" clId="{6E4DD5A3-5F54-472F-B617-60EBBC93796D}" dt="2024-07-30T19:59:24.575" v="388" actId="26606"/>
          <ac:spMkLst>
            <pc:docMk/>
            <pc:sldMk cId="4063054442" sldId="350"/>
            <ac:spMk id="7" creationId="{21A15CF5-392D-404A-8095-DD2085F2FBA3}"/>
          </ac:spMkLst>
        </pc:spChg>
        <pc:spChg chg="add del">
          <ac:chgData name="anusha lal" userId="010439a2573eaac0" providerId="LiveId" clId="{6E4DD5A3-5F54-472F-B617-60EBBC93796D}" dt="2024-07-30T20:24:22.085" v="489" actId="26606"/>
          <ac:spMkLst>
            <pc:docMk/>
            <pc:sldMk cId="4063054442" sldId="350"/>
            <ac:spMk id="8" creationId="{7578A52D-2496-4956-A9A4-EA5C38B2F1FC}"/>
          </ac:spMkLst>
        </pc:spChg>
        <pc:spChg chg="add del">
          <ac:chgData name="anusha lal" userId="010439a2573eaac0" providerId="LiveId" clId="{6E4DD5A3-5F54-472F-B617-60EBBC93796D}" dt="2024-07-30T19:58:35.642" v="385"/>
          <ac:spMkLst>
            <pc:docMk/>
            <pc:sldMk cId="4063054442" sldId="350"/>
            <ac:spMk id="9" creationId="{8E8DBDA3-652C-4F87-B53B-7F73AC8F4FF9}"/>
          </ac:spMkLst>
        </pc:spChg>
        <pc:spChg chg="add del">
          <ac:chgData name="anusha lal" userId="010439a2573eaac0" providerId="LiveId" clId="{6E4DD5A3-5F54-472F-B617-60EBBC93796D}" dt="2024-07-30T20:24:22.085" v="489" actId="26606"/>
          <ac:spMkLst>
            <pc:docMk/>
            <pc:sldMk cId="4063054442" sldId="350"/>
            <ac:spMk id="10" creationId="{9809C8E2-EF9B-4E0B-A17E-836DE0508E76}"/>
          </ac:spMkLst>
        </pc:spChg>
        <pc:spChg chg="add del">
          <ac:chgData name="anusha lal" userId="010439a2573eaac0" providerId="LiveId" clId="{6E4DD5A3-5F54-472F-B617-60EBBC93796D}" dt="2024-07-30T19:58:35.642" v="385"/>
          <ac:spMkLst>
            <pc:docMk/>
            <pc:sldMk cId="4063054442" sldId="350"/>
            <ac:spMk id="11" creationId="{42187232-3845-418F-A17C-C138F01D98AB}"/>
          </ac:spMkLst>
        </pc:spChg>
        <pc:spChg chg="add del">
          <ac:chgData name="anusha lal" userId="010439a2573eaac0" providerId="LiveId" clId="{6E4DD5A3-5F54-472F-B617-60EBBC93796D}" dt="2024-07-30T20:24:22.085" v="489" actId="26606"/>
          <ac:spMkLst>
            <pc:docMk/>
            <pc:sldMk cId="4063054442" sldId="350"/>
            <ac:spMk id="12" creationId="{61EB557E-621E-4254-B750-85274C5F4D5C}"/>
          </ac:spMkLst>
        </pc:spChg>
        <pc:spChg chg="add del">
          <ac:chgData name="anusha lal" userId="010439a2573eaac0" providerId="LiveId" clId="{6E4DD5A3-5F54-472F-B617-60EBBC93796D}" dt="2024-07-30T20:00:33.340" v="396" actId="26606"/>
          <ac:spMkLst>
            <pc:docMk/>
            <pc:sldMk cId="4063054442" sldId="350"/>
            <ac:spMk id="15" creationId="{7578A52D-2496-4956-A9A4-EA5C38B2F1FC}"/>
          </ac:spMkLst>
        </pc:spChg>
        <pc:spChg chg="add del">
          <ac:chgData name="anusha lal" userId="010439a2573eaac0" providerId="LiveId" clId="{6E4DD5A3-5F54-472F-B617-60EBBC93796D}" dt="2024-07-30T20:00:33.340" v="396" actId="26606"/>
          <ac:spMkLst>
            <pc:docMk/>
            <pc:sldMk cId="4063054442" sldId="350"/>
            <ac:spMk id="16" creationId="{9809C8E2-EF9B-4E0B-A17E-836DE0508E76}"/>
          </ac:spMkLst>
        </pc:spChg>
        <pc:spChg chg="add del">
          <ac:chgData name="anusha lal" userId="010439a2573eaac0" providerId="LiveId" clId="{6E4DD5A3-5F54-472F-B617-60EBBC93796D}" dt="2024-07-30T20:00:33.340" v="396" actId="26606"/>
          <ac:spMkLst>
            <pc:docMk/>
            <pc:sldMk cId="4063054442" sldId="350"/>
            <ac:spMk id="17" creationId="{61EB557E-621E-4254-B750-85274C5F4D5C}"/>
          </ac:spMkLst>
        </pc:spChg>
        <pc:spChg chg="add del">
          <ac:chgData name="anusha lal" userId="010439a2573eaac0" providerId="LiveId" clId="{6E4DD5A3-5F54-472F-B617-60EBBC93796D}" dt="2024-07-30T20:01:06.058" v="409"/>
          <ac:spMkLst>
            <pc:docMk/>
            <pc:sldMk cId="4063054442" sldId="350"/>
            <ac:spMk id="22" creationId="{7578A52D-2496-4956-A9A4-EA5C38B2F1FC}"/>
          </ac:spMkLst>
        </pc:spChg>
        <pc:spChg chg="add del">
          <ac:chgData name="anusha lal" userId="010439a2573eaac0" providerId="LiveId" clId="{6E4DD5A3-5F54-472F-B617-60EBBC93796D}" dt="2024-07-30T20:01:06.058" v="409"/>
          <ac:spMkLst>
            <pc:docMk/>
            <pc:sldMk cId="4063054442" sldId="350"/>
            <ac:spMk id="24" creationId="{9809C8E2-EF9B-4E0B-A17E-836DE0508E76}"/>
          </ac:spMkLst>
        </pc:spChg>
        <pc:spChg chg="add del">
          <ac:chgData name="anusha lal" userId="010439a2573eaac0" providerId="LiveId" clId="{6E4DD5A3-5F54-472F-B617-60EBBC93796D}" dt="2024-07-30T20:01:06.058" v="409"/>
          <ac:spMkLst>
            <pc:docMk/>
            <pc:sldMk cId="4063054442" sldId="350"/>
            <ac:spMk id="26" creationId="{61EB557E-621E-4254-B750-85274C5F4D5C}"/>
          </ac:spMkLst>
        </pc:spChg>
        <pc:picChg chg="add mod">
          <ac:chgData name="anusha lal" userId="010439a2573eaac0" providerId="LiveId" clId="{6E4DD5A3-5F54-472F-B617-60EBBC93796D}" dt="2024-07-30T20:24:54.100" v="494" actId="14100"/>
          <ac:picMkLst>
            <pc:docMk/>
            <pc:sldMk cId="4063054442" sldId="350"/>
            <ac:picMk id="5" creationId="{1E5C1753-757C-3984-B844-B430E55A8095}"/>
          </ac:picMkLst>
        </pc:picChg>
        <pc:cxnChg chg="add del">
          <ac:chgData name="anusha lal" userId="010439a2573eaac0" providerId="LiveId" clId="{6E4DD5A3-5F54-472F-B617-60EBBC93796D}" dt="2024-07-30T19:59:24.575" v="388" actId="26606"/>
          <ac:cxnSpMkLst>
            <pc:docMk/>
            <pc:sldMk cId="4063054442" sldId="350"/>
            <ac:cxnSpMk id="13" creationId="{3D0F74E7-7AA9-4171-BCD1-C325B7632D04}"/>
          </ac:cxnSpMkLst>
        </pc:cxnChg>
      </pc:sldChg>
      <pc:sldChg chg="addSp delSp modSp add mod setBg delDesignElem">
        <pc:chgData name="anusha lal" userId="010439a2573eaac0" providerId="LiveId" clId="{6E4DD5A3-5F54-472F-B617-60EBBC93796D}" dt="2024-07-30T20:46:22.046" v="645"/>
        <pc:sldMkLst>
          <pc:docMk/>
          <pc:sldMk cId="1530524717" sldId="351"/>
        </pc:sldMkLst>
        <pc:spChg chg="add del mod">
          <ac:chgData name="anusha lal" userId="010439a2573eaac0" providerId="LiveId" clId="{6E4DD5A3-5F54-472F-B617-60EBBC93796D}" dt="2024-07-30T19:05:20.416" v="281" actId="26606"/>
          <ac:spMkLst>
            <pc:docMk/>
            <pc:sldMk cId="1530524717" sldId="351"/>
            <ac:spMk id="3" creationId="{257FEB26-49BC-794F-5090-016F77BE45E6}"/>
          </ac:spMkLst>
        </pc:spChg>
        <pc:spChg chg="mod">
          <ac:chgData name="anusha lal" userId="010439a2573eaac0" providerId="LiveId" clId="{6E4DD5A3-5F54-472F-B617-60EBBC93796D}" dt="2024-07-30T19:59:34.980" v="392" actId="26606"/>
          <ac:spMkLst>
            <pc:docMk/>
            <pc:sldMk cId="1530524717" sldId="351"/>
            <ac:spMk id="4" creationId="{65C0B55A-7829-60DA-5866-BB69CBC7C966}"/>
          </ac:spMkLst>
        </pc:spChg>
        <pc:spChg chg="add del">
          <ac:chgData name="anusha lal" userId="010439a2573eaac0" providerId="LiveId" clId="{6E4DD5A3-5F54-472F-B617-60EBBC93796D}" dt="2024-07-30T19:05:20.416" v="280" actId="26606"/>
          <ac:spMkLst>
            <pc:docMk/>
            <pc:sldMk cId="1530524717" sldId="351"/>
            <ac:spMk id="8" creationId="{257FEB26-49BC-794F-5090-016F77BE45E6}"/>
          </ac:spMkLst>
        </pc:spChg>
        <pc:spChg chg="add del">
          <ac:chgData name="anusha lal" userId="010439a2573eaac0" providerId="LiveId" clId="{6E4DD5A3-5F54-472F-B617-60EBBC93796D}" dt="2024-07-30T19:05:20.416" v="280" actId="26606"/>
          <ac:spMkLst>
            <pc:docMk/>
            <pc:sldMk cId="1530524717" sldId="351"/>
            <ac:spMk id="9" creationId="{BC67B137-15B0-4AF6-94A8-AC00BA8D7BE3}"/>
          </ac:spMkLst>
        </pc:spChg>
        <pc:spChg chg="add del">
          <ac:chgData name="anusha lal" userId="010439a2573eaac0" providerId="LiveId" clId="{6E4DD5A3-5F54-472F-B617-60EBBC93796D}" dt="2024-07-30T19:05:20.416" v="280" actId="26606"/>
          <ac:spMkLst>
            <pc:docMk/>
            <pc:sldMk cId="1530524717" sldId="351"/>
            <ac:spMk id="11" creationId="{5699F27B-22F2-45E1-BFB8-2B1FF14A955D}"/>
          </ac:spMkLst>
        </pc:spChg>
        <pc:spChg chg="add del">
          <ac:chgData name="anusha lal" userId="010439a2573eaac0" providerId="LiveId" clId="{6E4DD5A3-5F54-472F-B617-60EBBC93796D}" dt="2024-07-30T19:58:35.642" v="385"/>
          <ac:spMkLst>
            <pc:docMk/>
            <pc:sldMk cId="1530524717" sldId="351"/>
            <ac:spMk id="15" creationId="{8E8DBDA3-652C-4F87-B53B-7F73AC8F4FF9}"/>
          </ac:spMkLst>
        </pc:spChg>
        <pc:spChg chg="add del">
          <ac:chgData name="anusha lal" userId="010439a2573eaac0" providerId="LiveId" clId="{6E4DD5A3-5F54-472F-B617-60EBBC93796D}" dt="2024-07-30T19:58:35.642" v="385"/>
          <ac:spMkLst>
            <pc:docMk/>
            <pc:sldMk cId="1530524717" sldId="351"/>
            <ac:spMk id="16" creationId="{42187232-3845-418F-A17C-C138F01D98AB}"/>
          </ac:spMkLst>
        </pc:spChg>
        <pc:spChg chg="add mod">
          <ac:chgData name="anusha lal" userId="010439a2573eaac0" providerId="LiveId" clId="{6E4DD5A3-5F54-472F-B617-60EBBC93796D}" dt="2024-07-30T19:59:34.980" v="392" actId="26606"/>
          <ac:spMkLst>
            <pc:docMk/>
            <pc:sldMk cId="1530524717" sldId="351"/>
            <ac:spMk id="17" creationId="{257FEB26-49BC-794F-5090-016F77BE45E6}"/>
          </ac:spMkLst>
        </pc:spChg>
        <pc:spChg chg="add del">
          <ac:chgData name="anusha lal" userId="010439a2573eaac0" providerId="LiveId" clId="{6E4DD5A3-5F54-472F-B617-60EBBC93796D}" dt="2024-07-30T20:46:22.046" v="645"/>
          <ac:spMkLst>
            <pc:docMk/>
            <pc:sldMk cId="1530524717" sldId="351"/>
            <ac:spMk id="19" creationId="{8E8DBDA3-652C-4F87-B53B-7F73AC8F4FF9}"/>
          </ac:spMkLst>
        </pc:spChg>
        <pc:spChg chg="add del">
          <ac:chgData name="anusha lal" userId="010439a2573eaac0" providerId="LiveId" clId="{6E4DD5A3-5F54-472F-B617-60EBBC93796D}" dt="2024-07-30T20:46:22.046" v="645"/>
          <ac:spMkLst>
            <pc:docMk/>
            <pc:sldMk cId="1530524717" sldId="351"/>
            <ac:spMk id="20" creationId="{42187232-3845-418F-A17C-C138F01D98AB}"/>
          </ac:spMkLst>
        </pc:spChg>
        <pc:spChg chg="add del">
          <ac:chgData name="anusha lal" userId="010439a2573eaac0" providerId="LiveId" clId="{6E4DD5A3-5F54-472F-B617-60EBBC93796D}" dt="2024-07-30T19:59:34.980" v="391" actId="26606"/>
          <ac:spMkLst>
            <pc:docMk/>
            <pc:sldMk cId="1530524717" sldId="351"/>
            <ac:spMk id="22" creationId="{7578A52D-2496-4956-A9A4-EA5C38B2F1FC}"/>
          </ac:spMkLst>
        </pc:spChg>
        <pc:spChg chg="add del">
          <ac:chgData name="anusha lal" userId="010439a2573eaac0" providerId="LiveId" clId="{6E4DD5A3-5F54-472F-B617-60EBBC93796D}" dt="2024-07-30T19:59:34.980" v="391" actId="26606"/>
          <ac:spMkLst>
            <pc:docMk/>
            <pc:sldMk cId="1530524717" sldId="351"/>
            <ac:spMk id="24" creationId="{9809C8E2-EF9B-4E0B-A17E-836DE0508E76}"/>
          </ac:spMkLst>
        </pc:spChg>
        <pc:spChg chg="add del">
          <ac:chgData name="anusha lal" userId="010439a2573eaac0" providerId="LiveId" clId="{6E4DD5A3-5F54-472F-B617-60EBBC93796D}" dt="2024-07-30T19:59:34.980" v="391" actId="26606"/>
          <ac:spMkLst>
            <pc:docMk/>
            <pc:sldMk cId="1530524717" sldId="351"/>
            <ac:spMk id="26" creationId="{61EB557E-621E-4254-B750-85274C5F4D5C}"/>
          </ac:spMkLst>
        </pc:spChg>
        <pc:spChg chg="add del">
          <ac:chgData name="anusha lal" userId="010439a2573eaac0" providerId="LiveId" clId="{6E4DD5A3-5F54-472F-B617-60EBBC93796D}" dt="2024-07-30T20:01:06.058" v="409"/>
          <ac:spMkLst>
            <pc:docMk/>
            <pc:sldMk cId="1530524717" sldId="351"/>
            <ac:spMk id="28" creationId="{8E8DBDA3-652C-4F87-B53B-7F73AC8F4FF9}"/>
          </ac:spMkLst>
        </pc:spChg>
        <pc:spChg chg="add del">
          <ac:chgData name="anusha lal" userId="010439a2573eaac0" providerId="LiveId" clId="{6E4DD5A3-5F54-472F-B617-60EBBC93796D}" dt="2024-07-30T20:01:06.058" v="409"/>
          <ac:spMkLst>
            <pc:docMk/>
            <pc:sldMk cId="1530524717" sldId="351"/>
            <ac:spMk id="29" creationId="{42187232-3845-418F-A17C-C138F01D98AB}"/>
          </ac:spMkLst>
        </pc:spChg>
        <pc:graphicFrameChg chg="add del">
          <ac:chgData name="anusha lal" userId="010439a2573eaac0" providerId="LiveId" clId="{6E4DD5A3-5F54-472F-B617-60EBBC93796D}" dt="2024-07-30T19:05:05.657" v="278" actId="26606"/>
          <ac:graphicFrameMkLst>
            <pc:docMk/>
            <pc:sldMk cId="1530524717" sldId="351"/>
            <ac:graphicFrameMk id="6" creationId="{AB8F9E79-CC1B-A1F8-3DBE-6B4051F193EF}"/>
          </ac:graphicFrameMkLst>
        </pc:graphicFrameChg>
        <pc:cxnChg chg="add del">
          <ac:chgData name="anusha lal" userId="010439a2573eaac0" providerId="LiveId" clId="{6E4DD5A3-5F54-472F-B617-60EBBC93796D}" dt="2024-07-30T19:05:20.416" v="280" actId="26606"/>
          <ac:cxnSpMkLst>
            <pc:docMk/>
            <pc:sldMk cId="1530524717" sldId="351"/>
            <ac:cxnSpMk id="13" creationId="{633ABDA7-FF8C-4E26-8C7D-47E0AE54EA20}"/>
          </ac:cxnSpMkLst>
        </pc:cxnChg>
      </pc:sldChg>
      <pc:sldChg chg="addSp delSp modSp add mod setBg delDesignElem">
        <pc:chgData name="anusha lal" userId="010439a2573eaac0" providerId="LiveId" clId="{6E4DD5A3-5F54-472F-B617-60EBBC93796D}" dt="2024-07-30T20:46:22.046" v="645"/>
        <pc:sldMkLst>
          <pc:docMk/>
          <pc:sldMk cId="3055277391" sldId="352"/>
        </pc:sldMkLst>
        <pc:spChg chg="mod">
          <ac:chgData name="anusha lal" userId="010439a2573eaac0" providerId="LiveId" clId="{6E4DD5A3-5F54-472F-B617-60EBBC93796D}" dt="2024-07-30T19:59:46.885" v="393" actId="26606"/>
          <ac:spMkLst>
            <pc:docMk/>
            <pc:sldMk cId="3055277391" sldId="352"/>
            <ac:spMk id="3" creationId="{257FEB26-49BC-794F-5090-016F77BE45E6}"/>
          </ac:spMkLst>
        </pc:spChg>
        <pc:spChg chg="mod">
          <ac:chgData name="anusha lal" userId="010439a2573eaac0" providerId="LiveId" clId="{6E4DD5A3-5F54-472F-B617-60EBBC93796D}" dt="2024-07-30T20:46:22.046" v="645"/>
          <ac:spMkLst>
            <pc:docMk/>
            <pc:sldMk cId="3055277391" sldId="352"/>
            <ac:spMk id="4" creationId="{65C0B55A-7829-60DA-5866-BB69CBC7C966}"/>
          </ac:spMkLst>
        </pc:spChg>
        <pc:spChg chg="add del">
          <ac:chgData name="anusha lal" userId="010439a2573eaac0" providerId="LiveId" clId="{6E4DD5A3-5F54-472F-B617-60EBBC93796D}" dt="2024-07-30T20:46:22.046" v="645"/>
          <ac:spMkLst>
            <pc:docMk/>
            <pc:sldMk cId="3055277391" sldId="352"/>
            <ac:spMk id="6" creationId="{7578A52D-2496-4956-A9A4-EA5C38B2F1FC}"/>
          </ac:spMkLst>
        </pc:spChg>
        <pc:spChg chg="add del">
          <ac:chgData name="anusha lal" userId="010439a2573eaac0" providerId="LiveId" clId="{6E4DD5A3-5F54-472F-B617-60EBBC93796D}" dt="2024-07-30T20:46:22.046" v="645"/>
          <ac:spMkLst>
            <pc:docMk/>
            <pc:sldMk cId="3055277391" sldId="352"/>
            <ac:spMk id="7" creationId="{9809C8E2-EF9B-4E0B-A17E-836DE0508E76}"/>
          </ac:spMkLst>
        </pc:spChg>
        <pc:spChg chg="add del">
          <ac:chgData name="anusha lal" userId="010439a2573eaac0" providerId="LiveId" clId="{6E4DD5A3-5F54-472F-B617-60EBBC93796D}" dt="2024-07-30T20:46:22.046" v="645"/>
          <ac:spMkLst>
            <pc:docMk/>
            <pc:sldMk cId="3055277391" sldId="352"/>
            <ac:spMk id="8" creationId="{61EB557E-621E-4254-B750-85274C5F4D5C}"/>
          </ac:spMkLst>
        </pc:spChg>
        <pc:spChg chg="add del">
          <ac:chgData name="anusha lal" userId="010439a2573eaac0" providerId="LiveId" clId="{6E4DD5A3-5F54-472F-B617-60EBBC93796D}" dt="2024-07-30T20:01:06.058" v="409"/>
          <ac:spMkLst>
            <pc:docMk/>
            <pc:sldMk cId="3055277391" sldId="352"/>
            <ac:spMk id="9" creationId="{7578A52D-2496-4956-A9A4-EA5C38B2F1FC}"/>
          </ac:spMkLst>
        </pc:spChg>
        <pc:spChg chg="add del">
          <ac:chgData name="anusha lal" userId="010439a2573eaac0" providerId="LiveId" clId="{6E4DD5A3-5F54-472F-B617-60EBBC93796D}" dt="2024-07-30T20:01:06.058" v="409"/>
          <ac:spMkLst>
            <pc:docMk/>
            <pc:sldMk cId="3055277391" sldId="352"/>
            <ac:spMk id="11" creationId="{9809C8E2-EF9B-4E0B-A17E-836DE0508E76}"/>
          </ac:spMkLst>
        </pc:spChg>
        <pc:spChg chg="add del">
          <ac:chgData name="anusha lal" userId="010439a2573eaac0" providerId="LiveId" clId="{6E4DD5A3-5F54-472F-B617-60EBBC93796D}" dt="2024-07-30T20:01:06.058" v="409"/>
          <ac:spMkLst>
            <pc:docMk/>
            <pc:sldMk cId="3055277391" sldId="352"/>
            <ac:spMk id="13" creationId="{61EB557E-621E-4254-B750-85274C5F4D5C}"/>
          </ac:spMkLst>
        </pc:spChg>
      </pc:sldChg>
      <pc:sldChg chg="addSp delSp modSp add mod setBg">
        <pc:chgData name="anusha lal" userId="010439a2573eaac0" providerId="LiveId" clId="{6E4DD5A3-5F54-472F-B617-60EBBC93796D}" dt="2024-07-30T20:00:10.282" v="395" actId="26606"/>
        <pc:sldMkLst>
          <pc:docMk/>
          <pc:sldMk cId="3444805280" sldId="353"/>
        </pc:sldMkLst>
        <pc:spChg chg="add del mod">
          <ac:chgData name="anusha lal" userId="010439a2573eaac0" providerId="LiveId" clId="{6E4DD5A3-5F54-472F-B617-60EBBC93796D}" dt="2024-07-30T19:08:14" v="300" actId="26606"/>
          <ac:spMkLst>
            <pc:docMk/>
            <pc:sldMk cId="3444805280" sldId="353"/>
            <ac:spMk id="3" creationId="{257FEB26-49BC-794F-5090-016F77BE45E6}"/>
          </ac:spMkLst>
        </pc:spChg>
        <pc:spChg chg="mod">
          <ac:chgData name="anusha lal" userId="010439a2573eaac0" providerId="LiveId" clId="{6E4DD5A3-5F54-472F-B617-60EBBC93796D}" dt="2024-07-30T20:00:10.282" v="395" actId="26606"/>
          <ac:spMkLst>
            <pc:docMk/>
            <pc:sldMk cId="3444805280" sldId="353"/>
            <ac:spMk id="4" creationId="{65C0B55A-7829-60DA-5866-BB69CBC7C966}"/>
          </ac:spMkLst>
        </pc:spChg>
        <pc:spChg chg="add del">
          <ac:chgData name="anusha lal" userId="010439a2573eaac0" providerId="LiveId" clId="{6E4DD5A3-5F54-472F-B617-60EBBC93796D}" dt="2024-07-30T19:08:13.984" v="299" actId="26606"/>
          <ac:spMkLst>
            <pc:docMk/>
            <pc:sldMk cId="3444805280" sldId="353"/>
            <ac:spMk id="9" creationId="{BC67B137-15B0-4AF6-94A8-AC00BA8D7BE3}"/>
          </ac:spMkLst>
        </pc:spChg>
        <pc:spChg chg="add del">
          <ac:chgData name="anusha lal" userId="010439a2573eaac0" providerId="LiveId" clId="{6E4DD5A3-5F54-472F-B617-60EBBC93796D}" dt="2024-07-30T19:08:13.984" v="299" actId="26606"/>
          <ac:spMkLst>
            <pc:docMk/>
            <pc:sldMk cId="3444805280" sldId="353"/>
            <ac:spMk id="10" creationId="{257FEB26-49BC-794F-5090-016F77BE45E6}"/>
          </ac:spMkLst>
        </pc:spChg>
        <pc:spChg chg="add del">
          <ac:chgData name="anusha lal" userId="010439a2573eaac0" providerId="LiveId" clId="{6E4DD5A3-5F54-472F-B617-60EBBC93796D}" dt="2024-07-30T19:08:13.984" v="299" actId="26606"/>
          <ac:spMkLst>
            <pc:docMk/>
            <pc:sldMk cId="3444805280" sldId="353"/>
            <ac:spMk id="11" creationId="{5699F27B-22F2-45E1-BFB8-2B1FF14A955D}"/>
          </ac:spMkLst>
        </pc:spChg>
        <pc:graphicFrameChg chg="add del">
          <ac:chgData name="anusha lal" userId="010439a2573eaac0" providerId="LiveId" clId="{6E4DD5A3-5F54-472F-B617-60EBBC93796D}" dt="2024-07-30T19:07:33.206" v="295" actId="26606"/>
          <ac:graphicFrameMkLst>
            <pc:docMk/>
            <pc:sldMk cId="3444805280" sldId="353"/>
            <ac:graphicFrameMk id="6" creationId="{9173132D-8E3F-46FC-700F-F94793ACAA7D}"/>
          </ac:graphicFrameMkLst>
        </pc:graphicFrameChg>
        <pc:graphicFrameChg chg="add del">
          <ac:chgData name="anusha lal" userId="010439a2573eaac0" providerId="LiveId" clId="{6E4DD5A3-5F54-472F-B617-60EBBC93796D}" dt="2024-07-30T19:08:10.602" v="297" actId="26606"/>
          <ac:graphicFrameMkLst>
            <pc:docMk/>
            <pc:sldMk cId="3444805280" sldId="353"/>
            <ac:graphicFrameMk id="8" creationId="{7E6CF858-FDA3-530A-8D9B-79B01FA5E6B2}"/>
          </ac:graphicFrameMkLst>
        </pc:graphicFrameChg>
        <pc:graphicFrameChg chg="add mod modGraphic">
          <ac:chgData name="anusha lal" userId="010439a2573eaac0" providerId="LiveId" clId="{6E4DD5A3-5F54-472F-B617-60EBBC93796D}" dt="2024-07-30T20:00:10.282" v="395" actId="26606"/>
          <ac:graphicFrameMkLst>
            <pc:docMk/>
            <pc:sldMk cId="3444805280" sldId="353"/>
            <ac:graphicFrameMk id="15" creationId="{7E6CF858-FDA3-530A-8D9B-79B01FA5E6B2}"/>
          </ac:graphicFrameMkLst>
        </pc:graphicFrameChg>
        <pc:cxnChg chg="add del">
          <ac:chgData name="anusha lal" userId="010439a2573eaac0" providerId="LiveId" clId="{6E4DD5A3-5F54-472F-B617-60EBBC93796D}" dt="2024-07-30T19:08:13.984" v="299" actId="26606"/>
          <ac:cxnSpMkLst>
            <pc:docMk/>
            <pc:sldMk cId="3444805280" sldId="353"/>
            <ac:cxnSpMk id="13" creationId="{633ABDA7-FF8C-4E26-8C7D-47E0AE54EA20}"/>
          </ac:cxnSpMkLst>
        </pc:cxnChg>
      </pc:sldChg>
      <pc:sldChg chg="addSp delSp modSp add mod setBg">
        <pc:chgData name="anusha lal" userId="010439a2573eaac0" providerId="LiveId" clId="{6E4DD5A3-5F54-472F-B617-60EBBC93796D}" dt="2024-07-30T20:41:01.445" v="611" actId="1076"/>
        <pc:sldMkLst>
          <pc:docMk/>
          <pc:sldMk cId="1597061051" sldId="354"/>
        </pc:sldMkLst>
        <pc:spChg chg="del mod">
          <ac:chgData name="anusha lal" userId="010439a2573eaac0" providerId="LiveId" clId="{6E4DD5A3-5F54-472F-B617-60EBBC93796D}" dt="2024-07-30T19:06:08.106" v="286" actId="26606"/>
          <ac:spMkLst>
            <pc:docMk/>
            <pc:sldMk cId="1597061051" sldId="354"/>
            <ac:spMk id="3" creationId="{257FEB26-49BC-794F-5090-016F77BE45E6}"/>
          </ac:spMkLst>
        </pc:spChg>
        <pc:spChg chg="mod">
          <ac:chgData name="anusha lal" userId="010439a2573eaac0" providerId="LiveId" clId="{6E4DD5A3-5F54-472F-B617-60EBBC93796D}" dt="2024-07-30T20:40:18.597" v="605" actId="26606"/>
          <ac:spMkLst>
            <pc:docMk/>
            <pc:sldMk cId="1597061051" sldId="354"/>
            <ac:spMk id="4" creationId="{65C0B55A-7829-60DA-5866-BB69CBC7C966}"/>
          </ac:spMkLst>
        </pc:spChg>
        <pc:spChg chg="add del">
          <ac:chgData name="anusha lal" userId="010439a2573eaac0" providerId="LiveId" clId="{6E4DD5A3-5F54-472F-B617-60EBBC93796D}" dt="2024-07-30T20:40:18.597" v="605" actId="26606"/>
          <ac:spMkLst>
            <pc:docMk/>
            <pc:sldMk cId="1597061051" sldId="354"/>
            <ac:spMk id="8" creationId="{45C6675A-4C2D-4EBB-930F-F5B3758AB69D}"/>
          </ac:spMkLst>
        </pc:spChg>
        <pc:spChg chg="add del">
          <ac:chgData name="anusha lal" userId="010439a2573eaac0" providerId="LiveId" clId="{6E4DD5A3-5F54-472F-B617-60EBBC93796D}" dt="2024-07-30T20:40:18.597" v="605" actId="26606"/>
          <ac:spMkLst>
            <pc:docMk/>
            <pc:sldMk cId="1597061051" sldId="354"/>
            <ac:spMk id="9" creationId="{DED3F12F-0371-457E-A3DB-308133F00739}"/>
          </ac:spMkLst>
        </pc:spChg>
        <pc:spChg chg="add del">
          <ac:chgData name="anusha lal" userId="010439a2573eaac0" providerId="LiveId" clId="{6E4DD5A3-5F54-472F-B617-60EBBC93796D}" dt="2024-07-30T20:39:46.247" v="597" actId="26606"/>
          <ac:spMkLst>
            <pc:docMk/>
            <pc:sldMk cId="1597061051" sldId="354"/>
            <ac:spMk id="11" creationId="{45C6675A-4C2D-4EBB-930F-F5B3758AB69D}"/>
          </ac:spMkLst>
        </pc:spChg>
        <pc:spChg chg="add del">
          <ac:chgData name="anusha lal" userId="010439a2573eaac0" providerId="LiveId" clId="{6E4DD5A3-5F54-472F-B617-60EBBC93796D}" dt="2024-07-30T20:39:46.247" v="597" actId="26606"/>
          <ac:spMkLst>
            <pc:docMk/>
            <pc:sldMk cId="1597061051" sldId="354"/>
            <ac:spMk id="13" creationId="{DED3F12F-0371-457E-A3DB-308133F00739}"/>
          </ac:spMkLst>
        </pc:spChg>
        <pc:graphicFrameChg chg="add mod ord modGraphic">
          <ac:chgData name="anusha lal" userId="010439a2573eaac0" providerId="LiveId" clId="{6E4DD5A3-5F54-472F-B617-60EBBC93796D}" dt="2024-07-30T20:41:01.445" v="611" actId="1076"/>
          <ac:graphicFrameMkLst>
            <pc:docMk/>
            <pc:sldMk cId="1597061051" sldId="354"/>
            <ac:graphicFrameMk id="6" creationId="{BE3EB8D6-F927-8A38-C4A4-D7C05370517F}"/>
          </ac:graphicFrameMkLst>
        </pc:graphicFrameChg>
        <pc:picChg chg="add mod">
          <ac:chgData name="anusha lal" userId="010439a2573eaac0" providerId="LiveId" clId="{6E4DD5A3-5F54-472F-B617-60EBBC93796D}" dt="2024-07-30T20:40:18.597" v="605" actId="26606"/>
          <ac:picMkLst>
            <pc:docMk/>
            <pc:sldMk cId="1597061051" sldId="354"/>
            <ac:picMk id="3" creationId="{10CDF644-BE69-882A-4DE7-E00B92F70E15}"/>
          </ac:picMkLst>
        </pc:picChg>
      </pc:sldChg>
      <pc:sldChg chg="addSp delSp modSp add mod setBg">
        <pc:chgData name="anusha lal" userId="010439a2573eaac0" providerId="LiveId" clId="{6E4DD5A3-5F54-472F-B617-60EBBC93796D}" dt="2024-07-30T20:46:22.046" v="645"/>
        <pc:sldMkLst>
          <pc:docMk/>
          <pc:sldMk cId="438421595" sldId="355"/>
        </pc:sldMkLst>
        <pc:spChg chg="add del mod">
          <ac:chgData name="anusha lal" userId="010439a2573eaac0" providerId="LiveId" clId="{6E4DD5A3-5F54-472F-B617-60EBBC93796D}" dt="2024-07-30T19:06:47.392" v="293" actId="26606"/>
          <ac:spMkLst>
            <pc:docMk/>
            <pc:sldMk cId="438421595" sldId="355"/>
            <ac:spMk id="3" creationId="{257FEB26-49BC-794F-5090-016F77BE45E6}"/>
          </ac:spMkLst>
        </pc:spChg>
        <pc:spChg chg="mod">
          <ac:chgData name="anusha lal" userId="010439a2573eaac0" providerId="LiveId" clId="{6E4DD5A3-5F54-472F-B617-60EBBC93796D}" dt="2024-07-30T20:46:22.046" v="645"/>
          <ac:spMkLst>
            <pc:docMk/>
            <pc:sldMk cId="438421595" sldId="355"/>
            <ac:spMk id="4" creationId="{65C0B55A-7829-60DA-5866-BB69CBC7C966}"/>
          </ac:spMkLst>
        </pc:spChg>
        <pc:graphicFrameChg chg="add del">
          <ac:chgData name="anusha lal" userId="010439a2573eaac0" providerId="LiveId" clId="{6E4DD5A3-5F54-472F-B617-60EBBC93796D}" dt="2024-07-30T19:06:33.547" v="288" actId="26606"/>
          <ac:graphicFrameMkLst>
            <pc:docMk/>
            <pc:sldMk cId="438421595" sldId="355"/>
            <ac:graphicFrameMk id="6" creationId="{49815599-2AF4-0DA1-1332-1E5648A96C02}"/>
          </ac:graphicFrameMkLst>
        </pc:graphicFrameChg>
        <pc:graphicFrameChg chg="add del">
          <ac:chgData name="anusha lal" userId="010439a2573eaac0" providerId="LiveId" clId="{6E4DD5A3-5F54-472F-B617-60EBBC93796D}" dt="2024-07-30T19:06:38.384" v="290" actId="26606"/>
          <ac:graphicFrameMkLst>
            <pc:docMk/>
            <pc:sldMk cId="438421595" sldId="355"/>
            <ac:graphicFrameMk id="8" creationId="{1E34708A-CC5D-3536-245B-25FFD6AE4188}"/>
          </ac:graphicFrameMkLst>
        </pc:graphicFrameChg>
        <pc:graphicFrameChg chg="add del">
          <ac:chgData name="anusha lal" userId="010439a2573eaac0" providerId="LiveId" clId="{6E4DD5A3-5F54-472F-B617-60EBBC93796D}" dt="2024-07-30T19:06:47.361" v="292" actId="26606"/>
          <ac:graphicFrameMkLst>
            <pc:docMk/>
            <pc:sldMk cId="438421595" sldId="355"/>
            <ac:graphicFrameMk id="10" creationId="{9EE07A27-21E8-0B40-23B4-5D11FBE45C88}"/>
          </ac:graphicFrameMkLst>
        </pc:graphicFrameChg>
        <pc:graphicFrameChg chg="add mod modGraphic">
          <ac:chgData name="anusha lal" userId="010439a2573eaac0" providerId="LiveId" clId="{6E4DD5A3-5F54-472F-B617-60EBBC93796D}" dt="2024-07-30T20:13:42.533" v="440" actId="26606"/>
          <ac:graphicFrameMkLst>
            <pc:docMk/>
            <pc:sldMk cId="438421595" sldId="355"/>
            <ac:graphicFrameMk id="12" creationId="{44244EA4-16BA-4940-1F19-914234D31120}"/>
          </ac:graphicFrameMkLst>
        </pc:graphicFrameChg>
      </pc:sldChg>
      <pc:sldChg chg="addSp delSp modSp new mod setBg">
        <pc:chgData name="anusha lal" userId="010439a2573eaac0" providerId="LiveId" clId="{6E4DD5A3-5F54-472F-B617-60EBBC93796D}" dt="2024-07-30T20:46:22.046" v="645"/>
        <pc:sldMkLst>
          <pc:docMk/>
          <pc:sldMk cId="1815601786" sldId="356"/>
        </pc:sldMkLst>
        <pc:spChg chg="mod">
          <ac:chgData name="anusha lal" userId="010439a2573eaac0" providerId="LiveId" clId="{6E4DD5A3-5F54-472F-B617-60EBBC93796D}" dt="2024-07-30T20:46:22.046" v="645"/>
          <ac:spMkLst>
            <pc:docMk/>
            <pc:sldMk cId="1815601786" sldId="356"/>
            <ac:spMk id="2" creationId="{5D699259-C93E-F191-ED3A-4A1CBBE5389A}"/>
          </ac:spMkLst>
        </pc:spChg>
        <pc:spChg chg="mod">
          <ac:chgData name="anusha lal" userId="010439a2573eaac0" providerId="LiveId" clId="{6E4DD5A3-5F54-472F-B617-60EBBC93796D}" dt="2024-07-30T20:46:22.046" v="645"/>
          <ac:spMkLst>
            <pc:docMk/>
            <pc:sldMk cId="1815601786" sldId="356"/>
            <ac:spMk id="3" creationId="{0B090688-5491-DE32-49B1-583299EEB822}"/>
          </ac:spMkLst>
        </pc:spChg>
        <pc:spChg chg="add del">
          <ac:chgData name="anusha lal" userId="010439a2573eaac0" providerId="LiveId" clId="{6E4DD5A3-5F54-472F-B617-60EBBC93796D}" dt="2024-07-30T20:37:25.482" v="586" actId="26606"/>
          <ac:spMkLst>
            <pc:docMk/>
            <pc:sldMk cId="1815601786" sldId="356"/>
            <ac:spMk id="9" creationId="{17DC0A38-3088-4D10-A8A9-A58BDD470C1F}"/>
          </ac:spMkLst>
        </pc:spChg>
        <pc:picChg chg="add mod ord">
          <ac:chgData name="anusha lal" userId="010439a2573eaac0" providerId="LiveId" clId="{6E4DD5A3-5F54-472F-B617-60EBBC93796D}" dt="2024-07-30T20:37:25.482" v="586" actId="26606"/>
          <ac:picMkLst>
            <pc:docMk/>
            <pc:sldMk cId="1815601786" sldId="356"/>
            <ac:picMk id="4" creationId="{F0B7BF02-8683-C49C-3187-5DFAEE339B26}"/>
          </ac:picMkLst>
        </pc:picChg>
      </pc:sldChg>
      <pc:sldChg chg="addSp delSp modSp new mod setBg">
        <pc:chgData name="anusha lal" userId="010439a2573eaac0" providerId="LiveId" clId="{6E4DD5A3-5F54-472F-B617-60EBBC93796D}" dt="2024-07-30T20:46:22.046" v="645"/>
        <pc:sldMkLst>
          <pc:docMk/>
          <pc:sldMk cId="498197241" sldId="357"/>
        </pc:sldMkLst>
        <pc:spChg chg="mod">
          <ac:chgData name="anusha lal" userId="010439a2573eaac0" providerId="LiveId" clId="{6E4DD5A3-5F54-472F-B617-60EBBC93796D}" dt="2024-07-30T20:46:22.046" v="645"/>
          <ac:spMkLst>
            <pc:docMk/>
            <pc:sldMk cId="498197241" sldId="357"/>
            <ac:spMk id="2" creationId="{CE0A6198-E351-AB06-4A29-D3A8D0B04EC2}"/>
          </ac:spMkLst>
        </pc:spChg>
        <pc:spChg chg="mod">
          <ac:chgData name="anusha lal" userId="010439a2573eaac0" providerId="LiveId" clId="{6E4DD5A3-5F54-472F-B617-60EBBC93796D}" dt="2024-07-30T20:46:22.046" v="645"/>
          <ac:spMkLst>
            <pc:docMk/>
            <pc:sldMk cId="498197241" sldId="357"/>
            <ac:spMk id="3" creationId="{2A4DE0DB-0FB9-56CF-A52C-B2433C3927DB}"/>
          </ac:spMkLst>
        </pc:spChg>
        <pc:spChg chg="add del">
          <ac:chgData name="anusha lal" userId="010439a2573eaac0" providerId="LiveId" clId="{6E4DD5A3-5F54-472F-B617-60EBBC93796D}" dt="2024-07-30T20:42:02.277" v="618" actId="26606"/>
          <ac:spMkLst>
            <pc:docMk/>
            <pc:sldMk cId="498197241" sldId="357"/>
            <ac:spMk id="10" creationId="{0AE913A7-2CA0-4B64-A25F-C0648DBC33FE}"/>
          </ac:spMkLst>
        </pc:spChg>
        <pc:spChg chg="add del">
          <ac:chgData name="anusha lal" userId="010439a2573eaac0" providerId="LiveId" clId="{6E4DD5A3-5F54-472F-B617-60EBBC93796D}" dt="2024-07-30T20:42:02.277" v="618" actId="26606"/>
          <ac:spMkLst>
            <pc:docMk/>
            <pc:sldMk cId="498197241" sldId="357"/>
            <ac:spMk id="14" creationId="{83E5F85C-576B-4095-B465-6B09F9E09915}"/>
          </ac:spMkLst>
        </pc:spChg>
        <pc:picChg chg="add mod ord">
          <ac:chgData name="anusha lal" userId="010439a2573eaac0" providerId="LiveId" clId="{6E4DD5A3-5F54-472F-B617-60EBBC93796D}" dt="2024-07-30T20:42:15.383" v="620" actId="14100"/>
          <ac:picMkLst>
            <pc:docMk/>
            <pc:sldMk cId="498197241" sldId="357"/>
            <ac:picMk id="5" creationId="{F2ED47E6-B3A1-D6AC-2217-E0B32DF7C57C}"/>
          </ac:picMkLst>
        </pc:picChg>
        <pc:cxnChg chg="add del">
          <ac:chgData name="anusha lal" userId="010439a2573eaac0" providerId="LiveId" clId="{6E4DD5A3-5F54-472F-B617-60EBBC93796D}" dt="2024-07-30T20:42:02.277" v="618" actId="26606"/>
          <ac:cxnSpMkLst>
            <pc:docMk/>
            <pc:sldMk cId="498197241" sldId="357"/>
            <ac:cxnSpMk id="12" creationId="{F711F046-5997-46AF-8E8D-F3DE223E444D}"/>
          </ac:cxnSpMkLst>
        </pc:cxnChg>
      </pc:sldChg>
      <pc:sldChg chg="addSp delSp modSp new mod">
        <pc:chgData name="anusha lal" userId="010439a2573eaac0" providerId="LiveId" clId="{6E4DD5A3-5F54-472F-B617-60EBBC93796D}" dt="2024-07-30T20:46:22.046" v="645"/>
        <pc:sldMkLst>
          <pc:docMk/>
          <pc:sldMk cId="1389578200" sldId="358"/>
        </pc:sldMkLst>
        <pc:spChg chg="mod">
          <ac:chgData name="anusha lal" userId="010439a2573eaac0" providerId="LiveId" clId="{6E4DD5A3-5F54-472F-B617-60EBBC93796D}" dt="2024-07-30T20:46:22.046" v="645"/>
          <ac:spMkLst>
            <pc:docMk/>
            <pc:sldMk cId="1389578200" sldId="358"/>
            <ac:spMk id="2" creationId="{92F10C91-2C52-53B3-BA08-0E7A73651F16}"/>
          </ac:spMkLst>
        </pc:spChg>
        <pc:spChg chg="del">
          <ac:chgData name="anusha lal" userId="010439a2573eaac0" providerId="LiveId" clId="{6E4DD5A3-5F54-472F-B617-60EBBC93796D}" dt="2024-07-30T20:43:43.435" v="622"/>
          <ac:spMkLst>
            <pc:docMk/>
            <pc:sldMk cId="1389578200" sldId="358"/>
            <ac:spMk id="3" creationId="{ADF432D7-D097-6547-871B-DDF1AD37EDB3}"/>
          </ac:spMkLst>
        </pc:spChg>
        <pc:picChg chg="add mod">
          <ac:chgData name="anusha lal" userId="010439a2573eaac0" providerId="LiveId" clId="{6E4DD5A3-5F54-472F-B617-60EBBC93796D}" dt="2024-07-30T20:44:06.702" v="631" actId="962"/>
          <ac:picMkLst>
            <pc:docMk/>
            <pc:sldMk cId="1389578200" sldId="358"/>
            <ac:picMk id="5" creationId="{590AEBD8-F014-82C9-89CA-B1973AFC4514}"/>
          </ac:picMkLst>
        </pc:picChg>
      </pc:sldChg>
    </pc:docChg>
  </pc:docChgLst>
  <pc:docChgLst>
    <pc:chgData name="anusha lal" userId="010439a2573eaac0" providerId="LiveId" clId="{1E386E13-BE09-40D8-AC45-4BA7F337BF54}"/>
    <pc:docChg chg="undo redo custSel addSld delSld modSld sldOrd modSection">
      <pc:chgData name="anusha lal" userId="010439a2573eaac0" providerId="LiveId" clId="{1E386E13-BE09-40D8-AC45-4BA7F337BF54}" dt="2024-07-18T02:24:05.620" v="5358" actId="255"/>
      <pc:docMkLst>
        <pc:docMk/>
      </pc:docMkLst>
      <pc:sldChg chg="addSp delSp modSp mod setBg addAnim modAnim setClrOvrMap delDesignElem chgLayout">
        <pc:chgData name="anusha lal" userId="010439a2573eaac0" providerId="LiveId" clId="{1E386E13-BE09-40D8-AC45-4BA7F337BF54}" dt="2024-07-18T02:24:05.620" v="5358" actId="255"/>
        <pc:sldMkLst>
          <pc:docMk/>
          <pc:sldMk cId="3234148083" sldId="256"/>
        </pc:sldMkLst>
        <pc:spChg chg="mod ord">
          <ac:chgData name="anusha lal" userId="010439a2573eaac0" providerId="LiveId" clId="{1E386E13-BE09-40D8-AC45-4BA7F337BF54}" dt="2024-07-18T02:23:24.802" v="5353" actId="14100"/>
          <ac:spMkLst>
            <pc:docMk/>
            <pc:sldMk cId="3234148083" sldId="256"/>
            <ac:spMk id="2" creationId="{03E2F0DC-CE32-B041-938B-61BC48FE0506}"/>
          </ac:spMkLst>
        </pc:spChg>
        <pc:spChg chg="add mod">
          <ac:chgData name="anusha lal" userId="010439a2573eaac0" providerId="LiveId" clId="{1E386E13-BE09-40D8-AC45-4BA7F337BF54}" dt="2024-07-18T02:24:05.620" v="5358" actId="255"/>
          <ac:spMkLst>
            <pc:docMk/>
            <pc:sldMk cId="3234148083" sldId="256"/>
            <ac:spMk id="3" creationId="{5B91D699-F4B4-0057-F025-E8AE19E92BD8}"/>
          </ac:spMkLst>
        </pc:spChg>
        <pc:spChg chg="add del mod">
          <ac:chgData name="anusha lal" userId="010439a2573eaac0" providerId="LiveId" clId="{1E386E13-BE09-40D8-AC45-4BA7F337BF54}" dt="2024-07-17T08:14:06.448" v="2094" actId="26606"/>
          <ac:spMkLst>
            <pc:docMk/>
            <pc:sldMk cId="3234148083" sldId="256"/>
            <ac:spMk id="5" creationId="{52E4AFBC-BB3B-C8EA-11B5-111F3CD8CF5C}"/>
          </ac:spMkLst>
        </pc:spChg>
        <pc:spChg chg="add del mod ord">
          <ac:chgData name="anusha lal" userId="010439a2573eaac0" providerId="LiveId" clId="{1E386E13-BE09-40D8-AC45-4BA7F337BF54}" dt="2024-07-17T08:14:19.866" v="2098" actId="478"/>
          <ac:spMkLst>
            <pc:docMk/>
            <pc:sldMk cId="3234148083" sldId="256"/>
            <ac:spMk id="22" creationId="{FC5CD5E0-CFBE-D189-A96E-45B05F045759}"/>
          </ac:spMkLst>
        </pc:spChg>
        <pc:spChg chg="del">
          <ac:chgData name="anusha lal" userId="010439a2573eaac0" providerId="LiveId" clId="{1E386E13-BE09-40D8-AC45-4BA7F337BF54}" dt="2024-07-17T07:14:42.734" v="1658" actId="26606"/>
          <ac:spMkLst>
            <pc:docMk/>
            <pc:sldMk cId="3234148083" sldId="256"/>
            <ac:spMk id="23" creationId="{1D153959-30FA-4987-A094-7243641F474B}"/>
          </ac:spMkLst>
        </pc:spChg>
        <pc:spChg chg="del">
          <ac:chgData name="anusha lal" userId="010439a2573eaac0" providerId="LiveId" clId="{1E386E13-BE09-40D8-AC45-4BA7F337BF54}" dt="2024-07-17T07:14:42.734" v="1658" actId="26606"/>
          <ac:spMkLst>
            <pc:docMk/>
            <pc:sldMk cId="3234148083" sldId="256"/>
            <ac:spMk id="25" creationId="{EB6D1D7F-141C-4D8E-BFBA-D95B68E16385}"/>
          </ac:spMkLst>
        </pc:spChg>
        <pc:spChg chg="add mod">
          <ac:chgData name="anusha lal" userId="010439a2573eaac0" providerId="LiveId" clId="{1E386E13-BE09-40D8-AC45-4BA7F337BF54}" dt="2024-07-18T01:44:14.780" v="5013" actId="20577"/>
          <ac:spMkLst>
            <pc:docMk/>
            <pc:sldMk cId="3234148083" sldId="256"/>
            <ac:spMk id="26" creationId="{F8017EB2-DD63-7928-811B-5F014E9E884F}"/>
          </ac:spMkLst>
        </pc:spChg>
        <pc:spChg chg="del">
          <ac:chgData name="anusha lal" userId="010439a2573eaac0" providerId="LiveId" clId="{1E386E13-BE09-40D8-AC45-4BA7F337BF54}" dt="2024-07-17T07:14:42.734" v="1658" actId="26606"/>
          <ac:spMkLst>
            <pc:docMk/>
            <pc:sldMk cId="3234148083" sldId="256"/>
            <ac:spMk id="27" creationId="{B7B54865-0417-4422-B63B-3E74C04CD741}"/>
          </ac:spMkLst>
        </pc:spChg>
        <pc:spChg chg="add del">
          <ac:chgData name="anusha lal" userId="010439a2573eaac0" providerId="LiveId" clId="{1E386E13-BE09-40D8-AC45-4BA7F337BF54}" dt="2024-07-17T08:04:41.354" v="1961"/>
          <ac:spMkLst>
            <pc:docMk/>
            <pc:sldMk cId="3234148083" sldId="256"/>
            <ac:spMk id="32" creationId="{1D153959-30FA-4987-A094-7243641F474B}"/>
          </ac:spMkLst>
        </pc:spChg>
        <pc:spChg chg="add del">
          <ac:chgData name="anusha lal" userId="010439a2573eaac0" providerId="LiveId" clId="{1E386E13-BE09-40D8-AC45-4BA7F337BF54}" dt="2024-07-17T08:04:41.354" v="1961"/>
          <ac:spMkLst>
            <pc:docMk/>
            <pc:sldMk cId="3234148083" sldId="256"/>
            <ac:spMk id="34" creationId="{F58FB36D-73B3-45EF-8CD4-221CCC8BE09F}"/>
          </ac:spMkLst>
        </pc:spChg>
        <pc:spChg chg="add del">
          <ac:chgData name="anusha lal" userId="010439a2573eaac0" providerId="LiveId" clId="{1E386E13-BE09-40D8-AC45-4BA7F337BF54}" dt="2024-07-17T08:04:41.354" v="1961"/>
          <ac:spMkLst>
            <pc:docMk/>
            <pc:sldMk cId="3234148083" sldId="256"/>
            <ac:spMk id="36" creationId="{4D7835D7-DF12-420F-843A-1C5083D2B3F8}"/>
          </ac:spMkLst>
        </pc:spChg>
        <pc:spChg chg="add del">
          <ac:chgData name="anusha lal" userId="010439a2573eaac0" providerId="LiveId" clId="{1E386E13-BE09-40D8-AC45-4BA7F337BF54}" dt="2024-07-17T08:13:44.880" v="2083" actId="26606"/>
          <ac:spMkLst>
            <pc:docMk/>
            <pc:sldMk cId="3234148083" sldId="256"/>
            <ac:spMk id="16391" creationId="{47813CFC-3088-49F0-9A37-3D9DF1359720}"/>
          </ac:spMkLst>
        </pc:spChg>
        <pc:spChg chg="add del">
          <ac:chgData name="anusha lal" userId="010439a2573eaac0" providerId="LiveId" clId="{1E386E13-BE09-40D8-AC45-4BA7F337BF54}" dt="2024-07-17T08:13:46.661" v="2086" actId="26606"/>
          <ac:spMkLst>
            <pc:docMk/>
            <pc:sldMk cId="3234148083" sldId="256"/>
            <ac:spMk id="16395" creationId="{E7818327-9D44-4214-BEC7-F7463A8BDE7B}"/>
          </ac:spMkLst>
        </pc:spChg>
        <pc:spChg chg="add del">
          <ac:chgData name="anusha lal" userId="010439a2573eaac0" providerId="LiveId" clId="{1E386E13-BE09-40D8-AC45-4BA7F337BF54}" dt="2024-07-17T08:13:53.310" v="2088" actId="26606"/>
          <ac:spMkLst>
            <pc:docMk/>
            <pc:sldMk cId="3234148083" sldId="256"/>
            <ac:spMk id="16397" creationId="{B5D0D97D-7911-4A25-88E2-4D81FD4AB294}"/>
          </ac:spMkLst>
        </pc:spChg>
        <pc:spChg chg="add del">
          <ac:chgData name="anusha lal" userId="010439a2573eaac0" providerId="LiveId" clId="{1E386E13-BE09-40D8-AC45-4BA7F337BF54}" dt="2024-07-17T08:13:53.310" v="2088" actId="26606"/>
          <ac:spMkLst>
            <pc:docMk/>
            <pc:sldMk cId="3234148083" sldId="256"/>
            <ac:spMk id="16398" creationId="{63FE6F10-B3AD-4403-94CA-F5115528699D}"/>
          </ac:spMkLst>
        </pc:spChg>
        <pc:spChg chg="add del">
          <ac:chgData name="anusha lal" userId="010439a2573eaac0" providerId="LiveId" clId="{1E386E13-BE09-40D8-AC45-4BA7F337BF54}" dt="2024-07-17T08:13:53.310" v="2088" actId="26606"/>
          <ac:spMkLst>
            <pc:docMk/>
            <pc:sldMk cId="3234148083" sldId="256"/>
            <ac:spMk id="16399" creationId="{364D6A39-A4F7-4B00-9F42-3BC67177DB1F}"/>
          </ac:spMkLst>
        </pc:spChg>
        <pc:spChg chg="add del">
          <ac:chgData name="anusha lal" userId="010439a2573eaac0" providerId="LiveId" clId="{1E386E13-BE09-40D8-AC45-4BA7F337BF54}" dt="2024-07-17T08:14:06.448" v="2093" actId="26606"/>
          <ac:spMkLst>
            <pc:docMk/>
            <pc:sldMk cId="3234148083" sldId="256"/>
            <ac:spMk id="16404" creationId="{2ED84DD6-8A68-4994-8094-8DDBE89BF353}"/>
          </ac:spMkLst>
        </pc:spChg>
        <pc:spChg chg="add del">
          <ac:chgData name="anusha lal" userId="010439a2573eaac0" providerId="LiveId" clId="{1E386E13-BE09-40D8-AC45-4BA7F337BF54}" dt="2024-07-17T08:14:06.448" v="2093" actId="26606"/>
          <ac:spMkLst>
            <pc:docMk/>
            <pc:sldMk cId="3234148083" sldId="256"/>
            <ac:spMk id="16405" creationId="{176049D7-366E-4AC9-B689-460CC28F8E70}"/>
          </ac:spMkLst>
        </pc:spChg>
        <pc:spChg chg="add del">
          <ac:chgData name="anusha lal" userId="010439a2573eaac0" providerId="LiveId" clId="{1E386E13-BE09-40D8-AC45-4BA7F337BF54}" dt="2024-07-17T08:14:06.448" v="2093" actId="26606"/>
          <ac:spMkLst>
            <pc:docMk/>
            <pc:sldMk cId="3234148083" sldId="256"/>
            <ac:spMk id="16407" creationId="{4AD45A04-4150-4943-BB06-EEEDDD73BFCE}"/>
          </ac:spMkLst>
        </pc:spChg>
        <pc:spChg chg="add del">
          <ac:chgData name="anusha lal" userId="010439a2573eaac0" providerId="LiveId" clId="{1E386E13-BE09-40D8-AC45-4BA7F337BF54}" dt="2024-07-17T08:14:32.021" v="2101" actId="26606"/>
          <ac:spMkLst>
            <pc:docMk/>
            <pc:sldMk cId="3234148083" sldId="256"/>
            <ac:spMk id="16409" creationId="{E455C987-ED28-46CA-ACFD-871FF101DC1F}"/>
          </ac:spMkLst>
        </pc:spChg>
        <pc:spChg chg="add del">
          <ac:chgData name="anusha lal" userId="010439a2573eaac0" providerId="LiveId" clId="{1E386E13-BE09-40D8-AC45-4BA7F337BF54}" dt="2024-07-17T08:14:32.021" v="2101" actId="26606"/>
          <ac:spMkLst>
            <pc:docMk/>
            <pc:sldMk cId="3234148083" sldId="256"/>
            <ac:spMk id="16410" creationId="{A09530D1-E1B7-4679-A6ED-D82EB77AAC8E}"/>
          </ac:spMkLst>
        </pc:spChg>
        <pc:spChg chg="add del">
          <ac:chgData name="anusha lal" userId="010439a2573eaac0" providerId="LiveId" clId="{1E386E13-BE09-40D8-AC45-4BA7F337BF54}" dt="2024-07-17T08:15:26.201" v="2109" actId="26606"/>
          <ac:spMkLst>
            <pc:docMk/>
            <pc:sldMk cId="3234148083" sldId="256"/>
            <ac:spMk id="16419" creationId="{47813CFC-3088-49F0-9A37-3D9DF1359720}"/>
          </ac:spMkLst>
        </pc:spChg>
        <pc:spChg chg="add del">
          <ac:chgData name="anusha lal" userId="010439a2573eaac0" providerId="LiveId" clId="{1E386E13-BE09-40D8-AC45-4BA7F337BF54}" dt="2024-07-17T08:15:10.853" v="2106" actId="26606"/>
          <ac:spMkLst>
            <pc:docMk/>
            <pc:sldMk cId="3234148083" sldId="256"/>
            <ac:spMk id="16424" creationId="{47813CFC-3088-49F0-9A37-3D9DF1359720}"/>
          </ac:spMkLst>
        </pc:spChg>
        <pc:spChg chg="add del">
          <ac:chgData name="anusha lal" userId="010439a2573eaac0" providerId="LiveId" clId="{1E386E13-BE09-40D8-AC45-4BA7F337BF54}" dt="2024-07-17T08:15:26.201" v="2108" actId="26606"/>
          <ac:spMkLst>
            <pc:docMk/>
            <pc:sldMk cId="3234148083" sldId="256"/>
            <ac:spMk id="16429" creationId="{E455C987-ED28-46CA-ACFD-871FF101DC1F}"/>
          </ac:spMkLst>
        </pc:spChg>
        <pc:spChg chg="add del">
          <ac:chgData name="anusha lal" userId="010439a2573eaac0" providerId="LiveId" clId="{1E386E13-BE09-40D8-AC45-4BA7F337BF54}" dt="2024-07-17T08:15:26.201" v="2108" actId="26606"/>
          <ac:spMkLst>
            <pc:docMk/>
            <pc:sldMk cId="3234148083" sldId="256"/>
            <ac:spMk id="16430" creationId="{A09530D1-E1B7-4679-A6ED-D82EB77AAC8E}"/>
          </ac:spMkLst>
        </pc:spChg>
        <pc:spChg chg="add del">
          <ac:chgData name="anusha lal" userId="010439a2573eaac0" providerId="LiveId" clId="{1E386E13-BE09-40D8-AC45-4BA7F337BF54}" dt="2024-07-17T08:17:14.363" v="2170" actId="26606"/>
          <ac:spMkLst>
            <pc:docMk/>
            <pc:sldMk cId="3234148083" sldId="256"/>
            <ac:spMk id="16432" creationId="{63FE6F10-B3AD-4403-94CA-F5115528699D}"/>
          </ac:spMkLst>
        </pc:spChg>
        <pc:spChg chg="add del">
          <ac:chgData name="anusha lal" userId="010439a2573eaac0" providerId="LiveId" clId="{1E386E13-BE09-40D8-AC45-4BA7F337BF54}" dt="2024-07-17T08:17:14.363" v="2170" actId="26606"/>
          <ac:spMkLst>
            <pc:docMk/>
            <pc:sldMk cId="3234148083" sldId="256"/>
            <ac:spMk id="16433" creationId="{364D6A39-A4F7-4B00-9F42-3BC67177DB1F}"/>
          </ac:spMkLst>
        </pc:spChg>
        <pc:spChg chg="add del">
          <ac:chgData name="anusha lal" userId="010439a2573eaac0" providerId="LiveId" clId="{1E386E13-BE09-40D8-AC45-4BA7F337BF54}" dt="2024-07-17T08:17:14.363" v="2170" actId="26606"/>
          <ac:spMkLst>
            <pc:docMk/>
            <pc:sldMk cId="3234148083" sldId="256"/>
            <ac:spMk id="16435" creationId="{B5D0D97D-7911-4A25-88E2-4D81FD4AB294}"/>
          </ac:spMkLst>
        </pc:spChg>
        <pc:spChg chg="add del">
          <ac:chgData name="anusha lal" userId="010439a2573eaac0" providerId="LiveId" clId="{1E386E13-BE09-40D8-AC45-4BA7F337BF54}" dt="2024-07-17T08:38:52.132" v="2262"/>
          <ac:spMkLst>
            <pc:docMk/>
            <pc:sldMk cId="3234148083" sldId="256"/>
            <ac:spMk id="16442" creationId="{176049D7-366E-4AC9-B689-460CC28F8E70}"/>
          </ac:spMkLst>
        </pc:spChg>
        <pc:spChg chg="add del">
          <ac:chgData name="anusha lal" userId="010439a2573eaac0" providerId="LiveId" clId="{1E386E13-BE09-40D8-AC45-4BA7F337BF54}" dt="2024-07-17T08:38:52.132" v="2262"/>
          <ac:spMkLst>
            <pc:docMk/>
            <pc:sldMk cId="3234148083" sldId="256"/>
            <ac:spMk id="16443" creationId="{2ED84DD6-8A68-4994-8094-8DDBE89BF353}"/>
          </ac:spMkLst>
        </pc:spChg>
        <pc:spChg chg="add del">
          <ac:chgData name="anusha lal" userId="010439a2573eaac0" providerId="LiveId" clId="{1E386E13-BE09-40D8-AC45-4BA7F337BF54}" dt="2024-07-17T08:38:52.132" v="2262"/>
          <ac:spMkLst>
            <pc:docMk/>
            <pc:sldMk cId="3234148083" sldId="256"/>
            <ac:spMk id="16446" creationId="{4AD45A04-4150-4943-BB06-EEEDDD73BFCE}"/>
          </ac:spMkLst>
        </pc:spChg>
        <pc:picChg chg="del mod">
          <ac:chgData name="anusha lal" userId="010439a2573eaac0" providerId="LiveId" clId="{1E386E13-BE09-40D8-AC45-4BA7F337BF54}" dt="2024-07-17T07:19:40.551" v="1722" actId="478"/>
          <ac:picMkLst>
            <pc:docMk/>
            <pc:sldMk cId="3234148083" sldId="256"/>
            <ac:picMk id="18" creationId="{5050D3E0-0F6D-84DA-9C3B-61A9949996F5}"/>
          </ac:picMkLst>
        </pc:picChg>
        <pc:picChg chg="add del mod">
          <ac:chgData name="anusha lal" userId="010439a2573eaac0" providerId="LiveId" clId="{1E386E13-BE09-40D8-AC45-4BA7F337BF54}" dt="2024-07-17T07:10:46.376" v="1657" actId="478"/>
          <ac:picMkLst>
            <pc:docMk/>
            <pc:sldMk cId="3234148083" sldId="256"/>
            <ac:picMk id="21" creationId="{99E11C8F-3A0F-2CA1-3F45-2626AA3E9D5F}"/>
          </ac:picMkLst>
        </pc:picChg>
        <pc:picChg chg="add mod ord">
          <ac:chgData name="anusha lal" userId="010439a2573eaac0" providerId="LiveId" clId="{1E386E13-BE09-40D8-AC45-4BA7F337BF54}" dt="2024-07-17T16:54:02.289" v="2507" actId="14100"/>
          <ac:picMkLst>
            <pc:docMk/>
            <pc:sldMk cId="3234148083" sldId="256"/>
            <ac:picMk id="16386" creationId="{0DFBDCF4-1065-EA14-E14E-D09B38BE8746}"/>
          </ac:picMkLst>
        </pc:picChg>
        <pc:cxnChg chg="add del">
          <ac:chgData name="anusha lal" userId="010439a2573eaac0" providerId="LiveId" clId="{1E386E13-BE09-40D8-AC45-4BA7F337BF54}" dt="2024-07-17T08:13:44.880" v="2083" actId="26606"/>
          <ac:cxnSpMkLst>
            <pc:docMk/>
            <pc:sldMk cId="3234148083" sldId="256"/>
            <ac:cxnSpMk id="16393" creationId="{1E0DAA0F-EB9D-47B4-8A43-53347F310486}"/>
          </ac:cxnSpMkLst>
        </pc:cxnChg>
        <pc:cxnChg chg="add del">
          <ac:chgData name="anusha lal" userId="010439a2573eaac0" providerId="LiveId" clId="{1E386E13-BE09-40D8-AC45-4BA7F337BF54}" dt="2024-07-17T08:13:46.661" v="2086" actId="26606"/>
          <ac:cxnSpMkLst>
            <pc:docMk/>
            <pc:sldMk cId="3234148083" sldId="256"/>
            <ac:cxnSpMk id="16396" creationId="{F896B7D9-8894-4E5C-8DCF-35BECF8D365A}"/>
          </ac:cxnSpMkLst>
        </pc:cxnChg>
        <pc:cxnChg chg="add del">
          <ac:chgData name="anusha lal" userId="010439a2573eaac0" providerId="LiveId" clId="{1E386E13-BE09-40D8-AC45-4BA7F337BF54}" dt="2024-07-17T08:13:53.310" v="2088" actId="26606"/>
          <ac:cxnSpMkLst>
            <pc:docMk/>
            <pc:sldMk cId="3234148083" sldId="256"/>
            <ac:cxnSpMk id="16400" creationId="{13553ADF-88A1-4645-B819-890CA3DF7D5B}"/>
          </ac:cxnSpMkLst>
        </pc:cxnChg>
        <pc:cxnChg chg="add del">
          <ac:chgData name="anusha lal" userId="010439a2573eaac0" providerId="LiveId" clId="{1E386E13-BE09-40D8-AC45-4BA7F337BF54}" dt="2024-07-17T08:14:02.501" v="2091" actId="26606"/>
          <ac:cxnSpMkLst>
            <pc:docMk/>
            <pc:sldMk cId="3234148083" sldId="256"/>
            <ac:cxnSpMk id="16402" creationId="{63FED537-3AF1-4C36-9904-77B6A54D27B5}"/>
          </ac:cxnSpMkLst>
        </pc:cxnChg>
        <pc:cxnChg chg="add del">
          <ac:chgData name="anusha lal" userId="010439a2573eaac0" providerId="LiveId" clId="{1E386E13-BE09-40D8-AC45-4BA7F337BF54}" dt="2024-07-17T08:14:06.448" v="2093" actId="26606"/>
          <ac:cxnSpMkLst>
            <pc:docMk/>
            <pc:sldMk cId="3234148083" sldId="256"/>
            <ac:cxnSpMk id="16406" creationId="{BC9E91F8-C4AE-4EB0-8B76-FF3F3FC7183D}"/>
          </ac:cxnSpMkLst>
        </pc:cxnChg>
        <pc:cxnChg chg="add del">
          <ac:chgData name="anusha lal" userId="010439a2573eaac0" providerId="LiveId" clId="{1E386E13-BE09-40D8-AC45-4BA7F337BF54}" dt="2024-07-17T08:14:32.021" v="2101" actId="26606"/>
          <ac:cxnSpMkLst>
            <pc:docMk/>
            <pc:sldMk cId="3234148083" sldId="256"/>
            <ac:cxnSpMk id="16411" creationId="{BCB8372A-11C5-4BD2-B5FD-71DDEFADE145}"/>
          </ac:cxnSpMkLst>
        </pc:cxnChg>
        <pc:cxnChg chg="add del">
          <ac:chgData name="anusha lal" userId="010439a2573eaac0" providerId="LiveId" clId="{1E386E13-BE09-40D8-AC45-4BA7F337BF54}" dt="2024-07-17T08:14:32.019" v="2100" actId="26606"/>
          <ac:cxnSpMkLst>
            <pc:docMk/>
            <pc:sldMk cId="3234148083" sldId="256"/>
            <ac:cxnSpMk id="16416" creationId="{63FED537-3AF1-4C36-9904-77B6A54D27B5}"/>
          </ac:cxnSpMkLst>
        </pc:cxnChg>
        <pc:cxnChg chg="add del">
          <ac:chgData name="anusha lal" userId="010439a2573eaac0" providerId="LiveId" clId="{1E386E13-BE09-40D8-AC45-4BA7F337BF54}" dt="2024-07-17T08:15:26.201" v="2109" actId="26606"/>
          <ac:cxnSpMkLst>
            <pc:docMk/>
            <pc:sldMk cId="3234148083" sldId="256"/>
            <ac:cxnSpMk id="16418" creationId="{1E0DAA0F-EB9D-47B4-8A43-53347F310486}"/>
          </ac:cxnSpMkLst>
        </pc:cxnChg>
        <pc:cxnChg chg="add del">
          <ac:chgData name="anusha lal" userId="010439a2573eaac0" providerId="LiveId" clId="{1E386E13-BE09-40D8-AC45-4BA7F337BF54}" dt="2024-07-17T08:15:10.853" v="2106" actId="26606"/>
          <ac:cxnSpMkLst>
            <pc:docMk/>
            <pc:sldMk cId="3234148083" sldId="256"/>
            <ac:cxnSpMk id="16426" creationId="{1E0DAA0F-EB9D-47B4-8A43-53347F310486}"/>
          </ac:cxnSpMkLst>
        </pc:cxnChg>
        <pc:cxnChg chg="add del">
          <ac:chgData name="anusha lal" userId="010439a2573eaac0" providerId="LiveId" clId="{1E386E13-BE09-40D8-AC45-4BA7F337BF54}" dt="2024-07-17T08:15:26.201" v="2108" actId="26606"/>
          <ac:cxnSpMkLst>
            <pc:docMk/>
            <pc:sldMk cId="3234148083" sldId="256"/>
            <ac:cxnSpMk id="16428" creationId="{BCB8372A-11C5-4BD2-B5FD-71DDEFADE145}"/>
          </ac:cxnSpMkLst>
        </pc:cxnChg>
        <pc:cxnChg chg="add del">
          <ac:chgData name="anusha lal" userId="010439a2573eaac0" providerId="LiveId" clId="{1E386E13-BE09-40D8-AC45-4BA7F337BF54}" dt="2024-07-17T08:17:14.363" v="2170" actId="26606"/>
          <ac:cxnSpMkLst>
            <pc:docMk/>
            <pc:sldMk cId="3234148083" sldId="256"/>
            <ac:cxnSpMk id="16434" creationId="{13553ADF-88A1-4645-B819-890CA3DF7D5B}"/>
          </ac:cxnSpMkLst>
        </pc:cxnChg>
        <pc:cxnChg chg="add del">
          <ac:chgData name="anusha lal" userId="010439a2573eaac0" providerId="LiveId" clId="{1E386E13-BE09-40D8-AC45-4BA7F337BF54}" dt="2024-07-17T08:17:14.363" v="2169" actId="26606"/>
          <ac:cxnSpMkLst>
            <pc:docMk/>
            <pc:sldMk cId="3234148083" sldId="256"/>
            <ac:cxnSpMk id="16440" creationId="{63FED537-3AF1-4C36-9904-77B6A54D27B5}"/>
          </ac:cxnSpMkLst>
        </pc:cxnChg>
        <pc:cxnChg chg="add del">
          <ac:chgData name="anusha lal" userId="010439a2573eaac0" providerId="LiveId" clId="{1E386E13-BE09-40D8-AC45-4BA7F337BF54}" dt="2024-07-17T08:38:52.132" v="2262"/>
          <ac:cxnSpMkLst>
            <pc:docMk/>
            <pc:sldMk cId="3234148083" sldId="256"/>
            <ac:cxnSpMk id="16444" creationId="{BC9E91F8-C4AE-4EB0-8B76-FF3F3FC7183D}"/>
          </ac:cxnSpMkLst>
        </pc:cxnChg>
      </pc:sldChg>
      <pc:sldChg chg="del ord">
        <pc:chgData name="anusha lal" userId="010439a2573eaac0" providerId="LiveId" clId="{1E386E13-BE09-40D8-AC45-4BA7F337BF54}" dt="2024-07-17T06:40:08.219" v="1394" actId="47"/>
        <pc:sldMkLst>
          <pc:docMk/>
          <pc:sldMk cId="1183013426" sldId="261"/>
        </pc:sldMkLst>
      </pc:sldChg>
      <pc:sldChg chg="addSp delSp modSp mod ord setBg">
        <pc:chgData name="anusha lal" userId="010439a2573eaac0" providerId="LiveId" clId="{1E386E13-BE09-40D8-AC45-4BA7F337BF54}" dt="2024-07-17T18:21:18.320" v="3699" actId="5793"/>
        <pc:sldMkLst>
          <pc:docMk/>
          <pc:sldMk cId="3823784706" sldId="262"/>
        </pc:sldMkLst>
        <pc:spChg chg="add del mod ord">
          <ac:chgData name="anusha lal" userId="010439a2573eaac0" providerId="LiveId" clId="{1E386E13-BE09-40D8-AC45-4BA7F337BF54}" dt="2024-07-17T18:21:18.320" v="3699" actId="5793"/>
          <ac:spMkLst>
            <pc:docMk/>
            <pc:sldMk cId="3823784706" sldId="262"/>
            <ac:spMk id="3" creationId="{2E1B67EE-43B2-754E-AC95-250D2FD25543}"/>
          </ac:spMkLst>
        </pc:spChg>
        <pc:spChg chg="add mod">
          <ac:chgData name="anusha lal" userId="010439a2573eaac0" providerId="LiveId" clId="{1E386E13-BE09-40D8-AC45-4BA7F337BF54}" dt="2024-07-17T18:20:16.588" v="3696" actId="26606"/>
          <ac:spMkLst>
            <pc:docMk/>
            <pc:sldMk cId="3823784706" sldId="262"/>
            <ac:spMk id="4" creationId="{90FF4F9D-9EA3-7113-E37E-E63F5692E167}"/>
          </ac:spMkLst>
        </pc:spChg>
        <pc:spChg chg="add del">
          <ac:chgData name="anusha lal" userId="010439a2573eaac0" providerId="LiveId" clId="{1E386E13-BE09-40D8-AC45-4BA7F337BF54}" dt="2024-07-17T18:20:16.588" v="3696" actId="26606"/>
          <ac:spMkLst>
            <pc:docMk/>
            <pc:sldMk cId="3823784706" sldId="262"/>
            <ac:spMk id="12" creationId="{809C0BCD-BEE9-423F-A51C-BCCD8E5EAADA}"/>
          </ac:spMkLst>
        </pc:spChg>
        <pc:picChg chg="add del mod">
          <ac:chgData name="anusha lal" userId="010439a2573eaac0" providerId="LiveId" clId="{1E386E13-BE09-40D8-AC45-4BA7F337BF54}" dt="2024-07-17T07:00:45.577" v="1613" actId="478"/>
          <ac:picMkLst>
            <pc:docMk/>
            <pc:sldMk cId="3823784706" sldId="262"/>
            <ac:picMk id="6" creationId="{1C8222E7-77B9-B02D-C9D5-1D5044EB08DA}"/>
          </ac:picMkLst>
        </pc:picChg>
        <pc:picChg chg="add mod">
          <ac:chgData name="anusha lal" userId="010439a2573eaac0" providerId="LiveId" clId="{1E386E13-BE09-40D8-AC45-4BA7F337BF54}" dt="2024-07-17T18:20:26.536" v="3697" actId="14100"/>
          <ac:picMkLst>
            <pc:docMk/>
            <pc:sldMk cId="3823784706" sldId="262"/>
            <ac:picMk id="7" creationId="{8E8D3094-2570-5B1B-BE42-3F14670B51CD}"/>
          </ac:picMkLst>
        </pc:picChg>
        <pc:picChg chg="add del mod">
          <ac:chgData name="anusha lal" userId="010439a2573eaac0" providerId="LiveId" clId="{1E386E13-BE09-40D8-AC45-4BA7F337BF54}" dt="2024-07-17T07:07:30.338" v="1630" actId="14100"/>
          <ac:picMkLst>
            <pc:docMk/>
            <pc:sldMk cId="3823784706" sldId="262"/>
            <ac:picMk id="14338" creationId="{00B85E6E-0DCE-D197-C4B3-D00818CB40D0}"/>
          </ac:picMkLst>
        </pc:picChg>
      </pc:sldChg>
      <pc:sldChg chg="addSp delSp modSp mod ord setBg delDesignElem">
        <pc:chgData name="anusha lal" userId="010439a2573eaac0" providerId="LiveId" clId="{1E386E13-BE09-40D8-AC45-4BA7F337BF54}" dt="2024-07-18T01:33:25.557" v="5010" actId="2711"/>
        <pc:sldMkLst>
          <pc:docMk/>
          <pc:sldMk cId="0" sldId="298"/>
        </pc:sldMkLst>
        <pc:spChg chg="add del mod">
          <ac:chgData name="anusha lal" userId="010439a2573eaac0" providerId="LiveId" clId="{1E386E13-BE09-40D8-AC45-4BA7F337BF54}" dt="2024-07-17T17:30:49.406" v="3066"/>
          <ac:spMkLst>
            <pc:docMk/>
            <pc:sldMk cId="0" sldId="298"/>
            <ac:spMk id="2" creationId="{0A3EB40D-B1D5-7BEC-E3C0-8F1DB2D78D88}"/>
          </ac:spMkLst>
        </pc:spChg>
        <pc:spChg chg="add mod">
          <ac:chgData name="anusha lal" userId="010439a2573eaac0" providerId="LiveId" clId="{1E386E13-BE09-40D8-AC45-4BA7F337BF54}" dt="2024-07-18T01:33:25.557" v="5010" actId="2711"/>
          <ac:spMkLst>
            <pc:docMk/>
            <pc:sldMk cId="0" sldId="298"/>
            <ac:spMk id="3" creationId="{47163E07-3E99-098A-C006-6ACA95B029D4}"/>
          </ac:spMkLst>
        </pc:spChg>
        <pc:spChg chg="add del mod">
          <ac:chgData name="anusha lal" userId="010439a2573eaac0" providerId="LiveId" clId="{1E386E13-BE09-40D8-AC45-4BA7F337BF54}" dt="2024-07-17T07:33:45.495" v="1759" actId="478"/>
          <ac:spMkLst>
            <pc:docMk/>
            <pc:sldMk cId="0" sldId="298"/>
            <ac:spMk id="3" creationId="{F01A932A-EB9D-1E3B-C51E-B0560A0FAD3F}"/>
          </ac:spMkLst>
        </pc:spChg>
        <pc:spChg chg="add del mod">
          <ac:chgData name="anusha lal" userId="010439a2573eaac0" providerId="LiveId" clId="{1E386E13-BE09-40D8-AC45-4BA7F337BF54}" dt="2024-07-17T08:22:31.953" v="2181"/>
          <ac:spMkLst>
            <pc:docMk/>
            <pc:sldMk cId="0" sldId="298"/>
            <ac:spMk id="5" creationId="{868BE425-47C0-8BCD-0B90-ACD0F1378D7B}"/>
          </ac:spMkLst>
        </pc:spChg>
        <pc:spChg chg="add del mod ord">
          <ac:chgData name="anusha lal" userId="010439a2573eaac0" providerId="LiveId" clId="{1E386E13-BE09-40D8-AC45-4BA7F337BF54}" dt="2024-07-17T08:12:22.840" v="2076" actId="26606"/>
          <ac:spMkLst>
            <pc:docMk/>
            <pc:sldMk cId="0" sldId="298"/>
            <ac:spMk id="6" creationId="{F6F64BE6-BCBD-0B7A-85BC-E3452F4E1A06}"/>
          </ac:spMkLst>
        </pc:spChg>
        <pc:spChg chg="mod">
          <ac:chgData name="anusha lal" userId="010439a2573eaac0" providerId="LiveId" clId="{1E386E13-BE09-40D8-AC45-4BA7F337BF54}" dt="2024-07-17T17:35:31.576" v="3289" actId="14100"/>
          <ac:spMkLst>
            <pc:docMk/>
            <pc:sldMk cId="0" sldId="298"/>
            <ac:spMk id="29698" creationId="{91DF7BA2-B9FF-8E30-B953-D33C2A44BF40}"/>
          </ac:spMkLst>
        </pc:spChg>
        <pc:spChg chg="del">
          <ac:chgData name="anusha lal" userId="010439a2573eaac0" providerId="LiveId" clId="{1E386E13-BE09-40D8-AC45-4BA7F337BF54}" dt="2024-07-17T06:06:23.572" v="628" actId="478"/>
          <ac:spMkLst>
            <pc:docMk/>
            <pc:sldMk cId="0" sldId="298"/>
            <ac:spMk id="29700" creationId="{8B3A9612-D354-D86A-923B-60CD5C8DB5AD}"/>
          </ac:spMkLst>
        </pc:spChg>
        <pc:spChg chg="add del">
          <ac:chgData name="anusha lal" userId="010439a2573eaac0" providerId="LiveId" clId="{1E386E13-BE09-40D8-AC45-4BA7F337BF54}" dt="2024-07-17T08:11:51.696" v="2065" actId="26606"/>
          <ac:spMkLst>
            <pc:docMk/>
            <pc:sldMk cId="0" sldId="298"/>
            <ac:spMk id="29707" creationId="{FB71362F-6305-42A2-8633-285CE3813B1A}"/>
          </ac:spMkLst>
        </pc:spChg>
        <pc:spChg chg="add del">
          <ac:chgData name="anusha lal" userId="010439a2573eaac0" providerId="LiveId" clId="{1E386E13-BE09-40D8-AC45-4BA7F337BF54}" dt="2024-07-17T08:38:52.132" v="2262"/>
          <ac:spMkLst>
            <pc:docMk/>
            <pc:sldMk cId="0" sldId="298"/>
            <ac:spMk id="29708" creationId="{FB71362F-6305-42A2-8633-285CE3813B1A}"/>
          </ac:spMkLst>
        </pc:spChg>
        <pc:spChg chg="add del">
          <ac:chgData name="anusha lal" userId="010439a2573eaac0" providerId="LiveId" clId="{1E386E13-BE09-40D8-AC45-4BA7F337BF54}" dt="2024-07-17T08:11:51.696" v="2065" actId="26606"/>
          <ac:spMkLst>
            <pc:docMk/>
            <pc:sldMk cId="0" sldId="298"/>
            <ac:spMk id="29709" creationId="{96033C54-130E-47B2-AED6-625156FBA730}"/>
          </ac:spMkLst>
        </pc:spChg>
        <pc:spChg chg="add del">
          <ac:chgData name="anusha lal" userId="010439a2573eaac0" providerId="LiveId" clId="{1E386E13-BE09-40D8-AC45-4BA7F337BF54}" dt="2024-07-17T08:38:52.132" v="2262"/>
          <ac:spMkLst>
            <pc:docMk/>
            <pc:sldMk cId="0" sldId="298"/>
            <ac:spMk id="29710" creationId="{041AB071-DCA2-42CD-9124-1185AB226EEA}"/>
          </ac:spMkLst>
        </pc:spChg>
        <pc:spChg chg="add del">
          <ac:chgData name="anusha lal" userId="010439a2573eaac0" providerId="LiveId" clId="{1E386E13-BE09-40D8-AC45-4BA7F337BF54}" dt="2024-07-17T08:11:51.696" v="2065" actId="26606"/>
          <ac:spMkLst>
            <pc:docMk/>
            <pc:sldMk cId="0" sldId="298"/>
            <ac:spMk id="29711" creationId="{A4242FE5-C72F-4A84-8716-823E31865754}"/>
          </ac:spMkLst>
        </pc:spChg>
        <pc:spChg chg="add mod">
          <ac:chgData name="anusha lal" userId="010439a2573eaac0" providerId="LiveId" clId="{1E386E13-BE09-40D8-AC45-4BA7F337BF54}" dt="2024-07-17T08:22:13.644" v="2176" actId="1076"/>
          <ac:spMkLst>
            <pc:docMk/>
            <pc:sldMk cId="0" sldId="298"/>
            <ac:spMk id="29712" creationId="{F6F64BE6-BCBD-0B7A-85BC-E3452F4E1A06}"/>
          </ac:spMkLst>
        </pc:spChg>
        <pc:spChg chg="add del">
          <ac:chgData name="anusha lal" userId="010439a2573eaac0" providerId="LiveId" clId="{1E386E13-BE09-40D8-AC45-4BA7F337BF54}" dt="2024-07-17T08:11:51.696" v="2065" actId="26606"/>
          <ac:spMkLst>
            <pc:docMk/>
            <pc:sldMk cId="0" sldId="298"/>
            <ac:spMk id="29713" creationId="{18CB9ED3-F084-4F4D-A18E-3FEB1520129E}"/>
          </ac:spMkLst>
        </pc:spChg>
        <pc:spChg chg="add del">
          <ac:chgData name="anusha lal" userId="010439a2573eaac0" providerId="LiveId" clId="{1E386E13-BE09-40D8-AC45-4BA7F337BF54}" dt="2024-07-17T08:38:52.132" v="2262"/>
          <ac:spMkLst>
            <pc:docMk/>
            <pc:sldMk cId="0" sldId="298"/>
            <ac:spMk id="29714" creationId="{0392547C-FF3C-4937-BC39-BDA087FC5ADC}"/>
          </ac:spMkLst>
        </pc:spChg>
        <pc:spChg chg="add del">
          <ac:chgData name="anusha lal" userId="010439a2573eaac0" providerId="LiveId" clId="{1E386E13-BE09-40D8-AC45-4BA7F337BF54}" dt="2024-07-17T08:11:51.696" v="2065" actId="26606"/>
          <ac:spMkLst>
            <pc:docMk/>
            <pc:sldMk cId="0" sldId="298"/>
            <ac:spMk id="29715" creationId="{39222938-EAF8-4DE0-8FA0-31B5109FCE54}"/>
          </ac:spMkLst>
        </pc:spChg>
        <pc:spChg chg="add del">
          <ac:chgData name="anusha lal" userId="010439a2573eaac0" providerId="LiveId" clId="{1E386E13-BE09-40D8-AC45-4BA7F337BF54}" dt="2024-07-17T08:38:52.132" v="2262"/>
          <ac:spMkLst>
            <pc:docMk/>
            <pc:sldMk cId="0" sldId="298"/>
            <ac:spMk id="29716" creationId="{EF78E39C-4C90-437A-AC49-F4C5DD14809C}"/>
          </ac:spMkLst>
        </pc:spChg>
        <pc:spChg chg="add del">
          <ac:chgData name="anusha lal" userId="010439a2573eaac0" providerId="LiveId" clId="{1E386E13-BE09-40D8-AC45-4BA7F337BF54}" dt="2024-07-17T08:11:51.696" v="2065" actId="26606"/>
          <ac:spMkLst>
            <pc:docMk/>
            <pc:sldMk cId="0" sldId="298"/>
            <ac:spMk id="29717" creationId="{B33B1F50-587A-4270-941C-3D03C3891513}"/>
          </ac:spMkLst>
        </pc:spChg>
        <pc:spChg chg="add del">
          <ac:chgData name="anusha lal" userId="010439a2573eaac0" providerId="LiveId" clId="{1E386E13-BE09-40D8-AC45-4BA7F337BF54}" dt="2024-07-17T08:11:51.696" v="2065" actId="26606"/>
          <ac:spMkLst>
            <pc:docMk/>
            <pc:sldMk cId="0" sldId="298"/>
            <ac:spMk id="29719" creationId="{62310D42-418C-4ACE-BF95-D8FA7E02C434}"/>
          </ac:spMkLst>
        </pc:spChg>
        <pc:spChg chg="add del">
          <ac:chgData name="anusha lal" userId="010439a2573eaac0" providerId="LiveId" clId="{1E386E13-BE09-40D8-AC45-4BA7F337BF54}" dt="2024-07-17T08:11:51.696" v="2065" actId="26606"/>
          <ac:spMkLst>
            <pc:docMk/>
            <pc:sldMk cId="0" sldId="298"/>
            <ac:spMk id="29721" creationId="{75ABCF05-8734-4C35-8112-28A5AC3F96FA}"/>
          </ac:spMkLst>
        </pc:spChg>
        <pc:spChg chg="add del">
          <ac:chgData name="anusha lal" userId="010439a2573eaac0" providerId="LiveId" clId="{1E386E13-BE09-40D8-AC45-4BA7F337BF54}" dt="2024-07-17T08:11:55.647" v="2067" actId="26606"/>
          <ac:spMkLst>
            <pc:docMk/>
            <pc:sldMk cId="0" sldId="298"/>
            <ac:spMk id="29723" creationId="{FB71362F-6305-42A2-8633-285CE3813B1A}"/>
          </ac:spMkLst>
        </pc:spChg>
        <pc:spChg chg="add del">
          <ac:chgData name="anusha lal" userId="010439a2573eaac0" providerId="LiveId" clId="{1E386E13-BE09-40D8-AC45-4BA7F337BF54}" dt="2024-07-17T08:12:00.826" v="2069" actId="26606"/>
          <ac:spMkLst>
            <pc:docMk/>
            <pc:sldMk cId="0" sldId="298"/>
            <ac:spMk id="29725" creationId="{AB221CDE-5758-4F8A-8E5E-597B1D5AC75E}"/>
          </ac:spMkLst>
        </pc:spChg>
        <pc:spChg chg="add del">
          <ac:chgData name="anusha lal" userId="010439a2573eaac0" providerId="LiveId" clId="{1E386E13-BE09-40D8-AC45-4BA7F337BF54}" dt="2024-07-17T08:12:00.826" v="2069" actId="26606"/>
          <ac:spMkLst>
            <pc:docMk/>
            <pc:sldMk cId="0" sldId="298"/>
            <ac:spMk id="29726" creationId="{CC4AC7C4-D5CE-4603-98D5-CCABE64C18B5}"/>
          </ac:spMkLst>
        </pc:spChg>
        <pc:spChg chg="add del">
          <ac:chgData name="anusha lal" userId="010439a2573eaac0" providerId="LiveId" clId="{1E386E13-BE09-40D8-AC45-4BA7F337BF54}" dt="2024-07-17T08:12:00.826" v="2069" actId="26606"/>
          <ac:spMkLst>
            <pc:docMk/>
            <pc:sldMk cId="0" sldId="298"/>
            <ac:spMk id="29727" creationId="{78CF0775-27C9-4D32-A833-64CE4537F8D3}"/>
          </ac:spMkLst>
        </pc:spChg>
        <pc:spChg chg="add del">
          <ac:chgData name="anusha lal" userId="010439a2573eaac0" providerId="LiveId" clId="{1E386E13-BE09-40D8-AC45-4BA7F337BF54}" dt="2024-07-17T08:12:04.919" v="2071" actId="26606"/>
          <ac:spMkLst>
            <pc:docMk/>
            <pc:sldMk cId="0" sldId="298"/>
            <ac:spMk id="29729" creationId="{AB221CDE-5758-4F8A-8E5E-597B1D5AC75E}"/>
          </ac:spMkLst>
        </pc:spChg>
        <pc:graphicFrameChg chg="add del">
          <ac:chgData name="anusha lal" userId="010439a2573eaac0" providerId="LiveId" clId="{1E386E13-BE09-40D8-AC45-4BA7F337BF54}" dt="2024-07-17T08:12:09.533" v="2073" actId="26606"/>
          <ac:graphicFrameMkLst>
            <pc:docMk/>
            <pc:sldMk cId="0" sldId="298"/>
            <ac:graphicFrameMk id="29704" creationId="{ED08D972-5DDB-E438-7716-DC751C46ACBA}"/>
          </ac:graphicFrameMkLst>
        </pc:graphicFrameChg>
        <pc:graphicFrameChg chg="add del">
          <ac:chgData name="anusha lal" userId="010439a2573eaac0" providerId="LiveId" clId="{1E386E13-BE09-40D8-AC45-4BA7F337BF54}" dt="2024-07-17T08:12:22.827" v="2075" actId="26606"/>
          <ac:graphicFrameMkLst>
            <pc:docMk/>
            <pc:sldMk cId="0" sldId="298"/>
            <ac:graphicFrameMk id="29706" creationId="{83FCD20A-D9E5-125C-7D64-C687FA3738DF}"/>
          </ac:graphicFrameMkLst>
        </pc:graphicFrameChg>
        <pc:picChg chg="add mod">
          <ac:chgData name="anusha lal" userId="010439a2573eaac0" providerId="LiveId" clId="{1E386E13-BE09-40D8-AC45-4BA7F337BF54}" dt="2024-07-17T08:12:22.840" v="2076" actId="26606"/>
          <ac:picMkLst>
            <pc:docMk/>
            <pc:sldMk cId="0" sldId="298"/>
            <ac:picMk id="4" creationId="{57554C39-8CC7-AEFE-84AA-753936BC12B0}"/>
          </ac:picMkLst>
        </pc:picChg>
        <pc:picChg chg="add mod">
          <ac:chgData name="anusha lal" userId="010439a2573eaac0" providerId="LiveId" clId="{1E386E13-BE09-40D8-AC45-4BA7F337BF54}" dt="2024-07-17T08:22:13.644" v="2176" actId="1076"/>
          <ac:picMkLst>
            <pc:docMk/>
            <pc:sldMk cId="0" sldId="298"/>
            <ac:picMk id="12290" creationId="{35922BC0-3DEE-A4C5-48EB-7C365AFEA200}"/>
          </ac:picMkLst>
        </pc:picChg>
        <pc:picChg chg="add mod">
          <ac:chgData name="anusha lal" userId="010439a2573eaac0" providerId="LiveId" clId="{1E386E13-BE09-40D8-AC45-4BA7F337BF54}" dt="2024-07-17T17:35:39.984" v="3290" actId="1076"/>
          <ac:picMkLst>
            <pc:docMk/>
            <pc:sldMk cId="0" sldId="298"/>
            <ac:picMk id="12292" creationId="{615720CB-EEDA-0E24-8838-CAEA81BBA1E9}"/>
          </ac:picMkLst>
        </pc:picChg>
        <pc:picChg chg="mod ord">
          <ac:chgData name="anusha lal" userId="010439a2573eaac0" providerId="LiveId" clId="{1E386E13-BE09-40D8-AC45-4BA7F337BF54}" dt="2024-07-17T08:12:22.840" v="2076" actId="26606"/>
          <ac:picMkLst>
            <pc:docMk/>
            <pc:sldMk cId="0" sldId="298"/>
            <ac:picMk id="29702" creationId="{0212531E-755D-8F7F-194E-46B7DEA927B1}"/>
          </ac:picMkLst>
        </pc:picChg>
      </pc:sldChg>
      <pc:sldChg chg="addSp delSp modSp mod">
        <pc:chgData name="anusha lal" userId="010439a2573eaac0" providerId="LiveId" clId="{1E386E13-BE09-40D8-AC45-4BA7F337BF54}" dt="2024-07-17T17:47:48.146" v="3408" actId="20577"/>
        <pc:sldMkLst>
          <pc:docMk/>
          <pc:sldMk cId="0" sldId="301"/>
        </pc:sldMkLst>
        <pc:spChg chg="mod">
          <ac:chgData name="anusha lal" userId="010439a2573eaac0" providerId="LiveId" clId="{1E386E13-BE09-40D8-AC45-4BA7F337BF54}" dt="2024-07-17T17:47:48.146" v="3408" actId="20577"/>
          <ac:spMkLst>
            <pc:docMk/>
            <pc:sldMk cId="0" sldId="301"/>
            <ac:spMk id="18" creationId="{6AC5E3AD-CC2E-B911-0C62-C5AECD2A619F}"/>
          </ac:spMkLst>
        </pc:spChg>
        <pc:spChg chg="mod">
          <ac:chgData name="anusha lal" userId="010439a2573eaac0" providerId="LiveId" clId="{1E386E13-BE09-40D8-AC45-4BA7F337BF54}" dt="2024-07-17T07:40:20.297" v="1788" actId="1076"/>
          <ac:spMkLst>
            <pc:docMk/>
            <pc:sldMk cId="0" sldId="301"/>
            <ac:spMk id="31" creationId="{51F1E14C-DB1A-9A65-4CB3-9E97FAD88009}"/>
          </ac:spMkLst>
        </pc:spChg>
        <pc:picChg chg="add del mod">
          <ac:chgData name="anusha lal" userId="010439a2573eaac0" providerId="LiveId" clId="{1E386E13-BE09-40D8-AC45-4BA7F337BF54}" dt="2024-07-17T07:39:35.851" v="1781" actId="478"/>
          <ac:picMkLst>
            <pc:docMk/>
            <pc:sldMk cId="0" sldId="301"/>
            <ac:picMk id="2" creationId="{3120C81F-E807-E2EE-3ECE-146FA53D360D}"/>
          </ac:picMkLst>
        </pc:picChg>
        <pc:picChg chg="mod">
          <ac:chgData name="anusha lal" userId="010439a2573eaac0" providerId="LiveId" clId="{1E386E13-BE09-40D8-AC45-4BA7F337BF54}" dt="2024-07-17T07:32:07.633" v="1748" actId="14100"/>
          <ac:picMkLst>
            <pc:docMk/>
            <pc:sldMk cId="0" sldId="301"/>
            <ac:picMk id="3" creationId="{A397A655-1C29-0B7C-1F3F-201594C1C05A}"/>
          </ac:picMkLst>
        </pc:picChg>
        <pc:picChg chg="add del mod">
          <ac:chgData name="anusha lal" userId="010439a2573eaac0" providerId="LiveId" clId="{1E386E13-BE09-40D8-AC45-4BA7F337BF54}" dt="2024-07-17T07:35:30.459" v="1766" actId="478"/>
          <ac:picMkLst>
            <pc:docMk/>
            <pc:sldMk cId="0" sldId="301"/>
            <ac:picMk id="3074" creationId="{267CC398-AF32-9E77-EAC2-4F9C2677CA87}"/>
          </ac:picMkLst>
        </pc:picChg>
        <pc:picChg chg="add del mod">
          <ac:chgData name="anusha lal" userId="010439a2573eaac0" providerId="LiveId" clId="{1E386E13-BE09-40D8-AC45-4BA7F337BF54}" dt="2024-07-17T07:40:16.446" v="1787" actId="14100"/>
          <ac:picMkLst>
            <pc:docMk/>
            <pc:sldMk cId="0" sldId="301"/>
            <ac:picMk id="3076" creationId="{1FFFE536-5909-7986-7D4D-87797ECA1B33}"/>
          </ac:picMkLst>
        </pc:picChg>
        <pc:picChg chg="del mod">
          <ac:chgData name="anusha lal" userId="010439a2573eaac0" providerId="LiveId" clId="{1E386E13-BE09-40D8-AC45-4BA7F337BF54}" dt="2024-07-17T07:39:26.153" v="1779" actId="21"/>
          <ac:picMkLst>
            <pc:docMk/>
            <pc:sldMk cId="0" sldId="301"/>
            <ac:picMk id="12295" creationId="{6BA3190A-F166-3B9E-86C5-42F4910AA6FD}"/>
          </ac:picMkLst>
        </pc:picChg>
        <pc:picChg chg="del mod">
          <ac:chgData name="anusha lal" userId="010439a2573eaac0" providerId="LiveId" clId="{1E386E13-BE09-40D8-AC45-4BA7F337BF54}" dt="2024-07-17T07:30:31.100" v="1745" actId="478"/>
          <ac:picMkLst>
            <pc:docMk/>
            <pc:sldMk cId="0" sldId="301"/>
            <ac:picMk id="21511" creationId="{9BFE3A31-7F20-D916-36FB-B7576CC13384}"/>
          </ac:picMkLst>
        </pc:picChg>
      </pc:sldChg>
      <pc:sldChg chg="addSp delSp modSp mod ord setBg delDesignElem">
        <pc:chgData name="anusha lal" userId="010439a2573eaac0" providerId="LiveId" clId="{1E386E13-BE09-40D8-AC45-4BA7F337BF54}" dt="2024-07-17T18:25:30.728" v="3749" actId="26606"/>
        <pc:sldMkLst>
          <pc:docMk/>
          <pc:sldMk cId="1463677086" sldId="303"/>
        </pc:sldMkLst>
        <pc:spChg chg="add mod ord">
          <ac:chgData name="anusha lal" userId="010439a2573eaac0" providerId="LiveId" clId="{1E386E13-BE09-40D8-AC45-4BA7F337BF54}" dt="2024-07-17T18:25:30.728" v="3749" actId="26606"/>
          <ac:spMkLst>
            <pc:docMk/>
            <pc:sldMk cId="1463677086" sldId="303"/>
            <ac:spMk id="2" creationId="{30E07A0C-AF28-C59E-C38F-E783A43D82F1}"/>
          </ac:spMkLst>
        </pc:spChg>
        <pc:spChg chg="mod ord">
          <ac:chgData name="anusha lal" userId="010439a2573eaac0" providerId="LiveId" clId="{1E386E13-BE09-40D8-AC45-4BA7F337BF54}" dt="2024-07-17T18:25:30.728" v="3749" actId="26606"/>
          <ac:spMkLst>
            <pc:docMk/>
            <pc:sldMk cId="1463677086" sldId="303"/>
            <ac:spMk id="4" creationId="{87E7ED3C-32A8-55E7-76A5-0E5C43A4551F}"/>
          </ac:spMkLst>
        </pc:spChg>
        <pc:spChg chg="add del">
          <ac:chgData name="anusha lal" userId="010439a2573eaac0" providerId="LiveId" clId="{1E386E13-BE09-40D8-AC45-4BA7F337BF54}" dt="2024-07-17T08:31:42.785" v="2223" actId="26606"/>
          <ac:spMkLst>
            <pc:docMk/>
            <pc:sldMk cId="1463677086" sldId="303"/>
            <ac:spMk id="10" creationId="{809C0BCD-BEE9-423F-A51C-BCCD8E5EAADA}"/>
          </ac:spMkLst>
        </pc:spChg>
        <pc:spChg chg="add del">
          <ac:chgData name="anusha lal" userId="010439a2573eaac0" providerId="LiveId" clId="{1E386E13-BE09-40D8-AC45-4BA7F337BF54}" dt="2024-07-17T08:31:45.234" v="2225" actId="26606"/>
          <ac:spMkLst>
            <pc:docMk/>
            <pc:sldMk cId="1463677086" sldId="303"/>
            <ac:spMk id="12" creationId="{B086532B-5A3E-44A5-A0C2-22A0DB316C40}"/>
          </ac:spMkLst>
        </pc:spChg>
        <pc:spChg chg="add del">
          <ac:chgData name="anusha lal" userId="010439a2573eaac0" providerId="LiveId" clId="{1E386E13-BE09-40D8-AC45-4BA7F337BF54}" dt="2024-07-17T08:31:45.234" v="2225" actId="26606"/>
          <ac:spMkLst>
            <pc:docMk/>
            <pc:sldMk cId="1463677086" sldId="303"/>
            <ac:spMk id="13" creationId="{79CBD3C9-4E66-426D-948E-7CF4778107E8}"/>
          </ac:spMkLst>
        </pc:spChg>
        <pc:spChg chg="add del">
          <ac:chgData name="anusha lal" userId="010439a2573eaac0" providerId="LiveId" clId="{1E386E13-BE09-40D8-AC45-4BA7F337BF54}" dt="2024-07-17T08:31:48.641" v="2227" actId="26606"/>
          <ac:spMkLst>
            <pc:docMk/>
            <pc:sldMk cId="1463677086" sldId="303"/>
            <ac:spMk id="15" creationId="{809C0BCD-BEE9-423F-A51C-BCCD8E5EAADA}"/>
          </ac:spMkLst>
        </pc:spChg>
        <pc:spChg chg="add del">
          <ac:chgData name="anusha lal" userId="010439a2573eaac0" providerId="LiveId" clId="{1E386E13-BE09-40D8-AC45-4BA7F337BF54}" dt="2024-07-17T08:32:01.465" v="2229" actId="26606"/>
          <ac:spMkLst>
            <pc:docMk/>
            <pc:sldMk cId="1463677086" sldId="303"/>
            <ac:spMk id="17" creationId="{809C0BCD-BEE9-423F-A51C-BCCD8E5EAADA}"/>
          </ac:spMkLst>
        </pc:spChg>
        <pc:spChg chg="add del">
          <ac:chgData name="anusha lal" userId="010439a2573eaac0" providerId="LiveId" clId="{1E386E13-BE09-40D8-AC45-4BA7F337BF54}" dt="2024-07-17T08:32:05.543" v="2231" actId="26606"/>
          <ac:spMkLst>
            <pc:docMk/>
            <pc:sldMk cId="1463677086" sldId="303"/>
            <ac:spMk id="19" creationId="{809C0BCD-BEE9-423F-A51C-BCCD8E5EAADA}"/>
          </ac:spMkLst>
        </pc:spChg>
        <pc:spChg chg="add del">
          <ac:chgData name="anusha lal" userId="010439a2573eaac0" providerId="LiveId" clId="{1E386E13-BE09-40D8-AC45-4BA7F337BF54}" dt="2024-07-17T08:32:07.543" v="2233" actId="26606"/>
          <ac:spMkLst>
            <pc:docMk/>
            <pc:sldMk cId="1463677086" sldId="303"/>
            <ac:spMk id="21" creationId="{79CBD3C9-4E66-426D-948E-7CF4778107E8}"/>
          </ac:spMkLst>
        </pc:spChg>
        <pc:spChg chg="add del">
          <ac:chgData name="anusha lal" userId="010439a2573eaac0" providerId="LiveId" clId="{1E386E13-BE09-40D8-AC45-4BA7F337BF54}" dt="2024-07-17T08:32:07.543" v="2233" actId="26606"/>
          <ac:spMkLst>
            <pc:docMk/>
            <pc:sldMk cId="1463677086" sldId="303"/>
            <ac:spMk id="22" creationId="{0007E606-BF14-4D30-A51F-0442F7656A40}"/>
          </ac:spMkLst>
        </pc:spChg>
        <pc:spChg chg="add del">
          <ac:chgData name="anusha lal" userId="010439a2573eaac0" providerId="LiveId" clId="{1E386E13-BE09-40D8-AC45-4BA7F337BF54}" dt="2024-07-17T08:32:20.281" v="2236" actId="26606"/>
          <ac:spMkLst>
            <pc:docMk/>
            <pc:sldMk cId="1463677086" sldId="303"/>
            <ac:spMk id="24" creationId="{809C0BCD-BEE9-423F-A51C-BCCD8E5EAADA}"/>
          </ac:spMkLst>
        </pc:spChg>
        <pc:spChg chg="add del">
          <ac:chgData name="anusha lal" userId="010439a2573eaac0" providerId="LiveId" clId="{1E386E13-BE09-40D8-AC45-4BA7F337BF54}" dt="2024-07-17T08:38:52.132" v="2262"/>
          <ac:spMkLst>
            <pc:docMk/>
            <pc:sldMk cId="1463677086" sldId="303"/>
            <ac:spMk id="29" creationId="{809C0BCD-BEE9-423F-A51C-BCCD8E5EAADA}"/>
          </ac:spMkLst>
        </pc:spChg>
        <pc:spChg chg="add del">
          <ac:chgData name="anusha lal" userId="010439a2573eaac0" providerId="LiveId" clId="{1E386E13-BE09-40D8-AC45-4BA7F337BF54}" dt="2024-07-17T08:41:18.540" v="2266" actId="26606"/>
          <ac:spMkLst>
            <pc:docMk/>
            <pc:sldMk cId="1463677086" sldId="303"/>
            <ac:spMk id="23559" creationId="{FB71362F-6305-42A2-8633-285CE3813B1A}"/>
          </ac:spMkLst>
        </pc:spChg>
        <pc:spChg chg="add del">
          <ac:chgData name="anusha lal" userId="010439a2573eaac0" providerId="LiveId" clId="{1E386E13-BE09-40D8-AC45-4BA7F337BF54}" dt="2024-07-17T08:41:20.956" v="2268" actId="26606"/>
          <ac:spMkLst>
            <pc:docMk/>
            <pc:sldMk cId="1463677086" sldId="303"/>
            <ac:spMk id="23561" creationId="{F5E52E17-DE31-4BC9-9409-C84E25C68A6E}"/>
          </ac:spMkLst>
        </pc:spChg>
        <pc:spChg chg="add del">
          <ac:chgData name="anusha lal" userId="010439a2573eaac0" providerId="LiveId" clId="{1E386E13-BE09-40D8-AC45-4BA7F337BF54}" dt="2024-07-17T08:41:20.956" v="2268" actId="26606"/>
          <ac:spMkLst>
            <pc:docMk/>
            <pc:sldMk cId="1463677086" sldId="303"/>
            <ac:spMk id="23562" creationId="{AB221CDE-5758-4F8A-8E5E-597B1D5AC75E}"/>
          </ac:spMkLst>
        </pc:spChg>
        <pc:spChg chg="add del">
          <ac:chgData name="anusha lal" userId="010439a2573eaac0" providerId="LiveId" clId="{1E386E13-BE09-40D8-AC45-4BA7F337BF54}" dt="2024-07-17T08:41:20.956" v="2268" actId="26606"/>
          <ac:spMkLst>
            <pc:docMk/>
            <pc:sldMk cId="1463677086" sldId="303"/>
            <ac:spMk id="23563" creationId="{9CCE7D60-361C-425C-BBC0-DE906C069D06}"/>
          </ac:spMkLst>
        </pc:spChg>
        <pc:spChg chg="add del">
          <ac:chgData name="anusha lal" userId="010439a2573eaac0" providerId="LiveId" clId="{1E386E13-BE09-40D8-AC45-4BA7F337BF54}" dt="2024-07-17T08:41:20.956" v="2268" actId="26606"/>
          <ac:spMkLst>
            <pc:docMk/>
            <pc:sldMk cId="1463677086" sldId="303"/>
            <ac:spMk id="23565" creationId="{F83F538E-BD48-4175-B531-31BEB1C57DC4}"/>
          </ac:spMkLst>
        </pc:spChg>
        <pc:spChg chg="add del">
          <ac:chgData name="anusha lal" userId="010439a2573eaac0" providerId="LiveId" clId="{1E386E13-BE09-40D8-AC45-4BA7F337BF54}" dt="2024-07-17T08:41:44.516" v="2270" actId="26606"/>
          <ac:spMkLst>
            <pc:docMk/>
            <pc:sldMk cId="1463677086" sldId="303"/>
            <ac:spMk id="23567" creationId="{39222938-EAF8-4DE0-8FA0-31B5109FCE54}"/>
          </ac:spMkLst>
        </pc:spChg>
        <pc:spChg chg="add del">
          <ac:chgData name="anusha lal" userId="010439a2573eaac0" providerId="LiveId" clId="{1E386E13-BE09-40D8-AC45-4BA7F337BF54}" dt="2024-07-17T08:41:44.516" v="2270" actId="26606"/>
          <ac:spMkLst>
            <pc:docMk/>
            <pc:sldMk cId="1463677086" sldId="303"/>
            <ac:spMk id="23568" creationId="{FB71362F-6305-42A2-8633-285CE3813B1A}"/>
          </ac:spMkLst>
        </pc:spChg>
        <pc:spChg chg="add del">
          <ac:chgData name="anusha lal" userId="010439a2573eaac0" providerId="LiveId" clId="{1E386E13-BE09-40D8-AC45-4BA7F337BF54}" dt="2024-07-17T08:41:44.516" v="2270" actId="26606"/>
          <ac:spMkLst>
            <pc:docMk/>
            <pc:sldMk cId="1463677086" sldId="303"/>
            <ac:spMk id="23569" creationId="{B33B1F50-587A-4270-941C-3D03C3891513}"/>
          </ac:spMkLst>
        </pc:spChg>
        <pc:spChg chg="add del">
          <ac:chgData name="anusha lal" userId="010439a2573eaac0" providerId="LiveId" clId="{1E386E13-BE09-40D8-AC45-4BA7F337BF54}" dt="2024-07-17T08:41:44.516" v="2270" actId="26606"/>
          <ac:spMkLst>
            <pc:docMk/>
            <pc:sldMk cId="1463677086" sldId="303"/>
            <ac:spMk id="23570" creationId="{96033C54-130E-47B2-AED6-625156FBA730}"/>
          </ac:spMkLst>
        </pc:spChg>
        <pc:spChg chg="add del">
          <ac:chgData name="anusha lal" userId="010439a2573eaac0" providerId="LiveId" clId="{1E386E13-BE09-40D8-AC45-4BA7F337BF54}" dt="2024-07-17T08:41:44.516" v="2270" actId="26606"/>
          <ac:spMkLst>
            <pc:docMk/>
            <pc:sldMk cId="1463677086" sldId="303"/>
            <ac:spMk id="23571" creationId="{62310D42-418C-4ACE-BF95-D8FA7E02C434}"/>
          </ac:spMkLst>
        </pc:spChg>
        <pc:spChg chg="add del">
          <ac:chgData name="anusha lal" userId="010439a2573eaac0" providerId="LiveId" clId="{1E386E13-BE09-40D8-AC45-4BA7F337BF54}" dt="2024-07-17T08:41:44.516" v="2270" actId="26606"/>
          <ac:spMkLst>
            <pc:docMk/>
            <pc:sldMk cId="1463677086" sldId="303"/>
            <ac:spMk id="23572" creationId="{A4242FE5-C72F-4A84-8716-823E31865754}"/>
          </ac:spMkLst>
        </pc:spChg>
        <pc:spChg chg="add del">
          <ac:chgData name="anusha lal" userId="010439a2573eaac0" providerId="LiveId" clId="{1E386E13-BE09-40D8-AC45-4BA7F337BF54}" dt="2024-07-17T08:41:44.516" v="2270" actId="26606"/>
          <ac:spMkLst>
            <pc:docMk/>
            <pc:sldMk cId="1463677086" sldId="303"/>
            <ac:spMk id="23573" creationId="{75ABCF05-8734-4C35-8112-28A5AC3F96FA}"/>
          </ac:spMkLst>
        </pc:spChg>
        <pc:spChg chg="add del">
          <ac:chgData name="anusha lal" userId="010439a2573eaac0" providerId="LiveId" clId="{1E386E13-BE09-40D8-AC45-4BA7F337BF54}" dt="2024-07-17T08:41:44.516" v="2270" actId="26606"/>
          <ac:spMkLst>
            <pc:docMk/>
            <pc:sldMk cId="1463677086" sldId="303"/>
            <ac:spMk id="23574" creationId="{18CB9ED3-F084-4F4D-A18E-3FEB1520129E}"/>
          </ac:spMkLst>
        </pc:spChg>
        <pc:spChg chg="add del">
          <ac:chgData name="anusha lal" userId="010439a2573eaac0" providerId="LiveId" clId="{1E386E13-BE09-40D8-AC45-4BA7F337BF54}" dt="2024-07-17T08:41:56.019" v="2272" actId="26606"/>
          <ac:spMkLst>
            <pc:docMk/>
            <pc:sldMk cId="1463677086" sldId="303"/>
            <ac:spMk id="23576" creationId="{AB221CDE-5758-4F8A-8E5E-597B1D5AC75E}"/>
          </ac:spMkLst>
        </pc:spChg>
        <pc:spChg chg="add del">
          <ac:chgData name="anusha lal" userId="010439a2573eaac0" providerId="LiveId" clId="{1E386E13-BE09-40D8-AC45-4BA7F337BF54}" dt="2024-07-17T08:41:56.019" v="2272" actId="26606"/>
          <ac:spMkLst>
            <pc:docMk/>
            <pc:sldMk cId="1463677086" sldId="303"/>
            <ac:spMk id="23577" creationId="{69F6ED3D-BEC9-433A-B753-609FD3F3B1D1}"/>
          </ac:spMkLst>
        </pc:spChg>
        <pc:spChg chg="add del">
          <ac:chgData name="anusha lal" userId="010439a2573eaac0" providerId="LiveId" clId="{1E386E13-BE09-40D8-AC45-4BA7F337BF54}" dt="2024-07-17T08:41:56.019" v="2272" actId="26606"/>
          <ac:spMkLst>
            <pc:docMk/>
            <pc:sldMk cId="1463677086" sldId="303"/>
            <ac:spMk id="23578" creationId="{6BB3B575-5DE0-4222-BFD0-3EF1834220C5}"/>
          </ac:spMkLst>
        </pc:spChg>
        <pc:spChg chg="add del">
          <ac:chgData name="anusha lal" userId="010439a2573eaac0" providerId="LiveId" clId="{1E386E13-BE09-40D8-AC45-4BA7F337BF54}" dt="2024-07-17T08:41:56.019" v="2272" actId="26606"/>
          <ac:spMkLst>
            <pc:docMk/>
            <pc:sldMk cId="1463677086" sldId="303"/>
            <ac:spMk id="23579" creationId="{C415A303-9056-4604-A81B-16C7F329A0BE}"/>
          </ac:spMkLst>
        </pc:spChg>
        <pc:spChg chg="add del">
          <ac:chgData name="anusha lal" userId="010439a2573eaac0" providerId="LiveId" clId="{1E386E13-BE09-40D8-AC45-4BA7F337BF54}" dt="2024-07-17T08:42:00.568" v="2274" actId="26606"/>
          <ac:spMkLst>
            <pc:docMk/>
            <pc:sldMk cId="1463677086" sldId="303"/>
            <ac:spMk id="23581" creationId="{AB221CDE-5758-4F8A-8E5E-597B1D5AC75E}"/>
          </ac:spMkLst>
        </pc:spChg>
        <pc:spChg chg="add del">
          <ac:chgData name="anusha lal" userId="010439a2573eaac0" providerId="LiveId" clId="{1E386E13-BE09-40D8-AC45-4BA7F337BF54}" dt="2024-07-17T08:42:02.793" v="2276" actId="26606"/>
          <ac:spMkLst>
            <pc:docMk/>
            <pc:sldMk cId="1463677086" sldId="303"/>
            <ac:spMk id="23583" creationId="{FB71362F-6305-42A2-8633-285CE3813B1A}"/>
          </ac:spMkLst>
        </pc:spChg>
        <pc:spChg chg="add del">
          <ac:chgData name="anusha lal" userId="010439a2573eaac0" providerId="LiveId" clId="{1E386E13-BE09-40D8-AC45-4BA7F337BF54}" dt="2024-07-17T18:23:15.913" v="3736" actId="26606"/>
          <ac:spMkLst>
            <pc:docMk/>
            <pc:sldMk cId="1463677086" sldId="303"/>
            <ac:spMk id="23585" creationId="{AB221CDE-5758-4F8A-8E5E-597B1D5AC75E}"/>
          </ac:spMkLst>
        </pc:spChg>
        <pc:spChg chg="add del">
          <ac:chgData name="anusha lal" userId="010439a2573eaac0" providerId="LiveId" clId="{1E386E13-BE09-40D8-AC45-4BA7F337BF54}" dt="2024-07-17T18:23:15.913" v="3736" actId="26606"/>
          <ac:spMkLst>
            <pc:docMk/>
            <pc:sldMk cId="1463677086" sldId="303"/>
            <ac:spMk id="23586" creationId="{69F6ED3D-BEC9-433A-B753-609FD3F3B1D1}"/>
          </ac:spMkLst>
        </pc:spChg>
        <pc:spChg chg="add del">
          <ac:chgData name="anusha lal" userId="010439a2573eaac0" providerId="LiveId" clId="{1E386E13-BE09-40D8-AC45-4BA7F337BF54}" dt="2024-07-17T18:23:15.913" v="3736" actId="26606"/>
          <ac:spMkLst>
            <pc:docMk/>
            <pc:sldMk cId="1463677086" sldId="303"/>
            <ac:spMk id="23587" creationId="{6BB3B575-5DE0-4222-BFD0-3EF1834220C5}"/>
          </ac:spMkLst>
        </pc:spChg>
        <pc:spChg chg="add del">
          <ac:chgData name="anusha lal" userId="010439a2573eaac0" providerId="LiveId" clId="{1E386E13-BE09-40D8-AC45-4BA7F337BF54}" dt="2024-07-17T18:23:15.913" v="3736" actId="26606"/>
          <ac:spMkLst>
            <pc:docMk/>
            <pc:sldMk cId="1463677086" sldId="303"/>
            <ac:spMk id="23588" creationId="{C415A303-9056-4604-A81B-16C7F329A0BE}"/>
          </ac:spMkLst>
        </pc:spChg>
        <pc:spChg chg="add del">
          <ac:chgData name="anusha lal" userId="010439a2573eaac0" providerId="LiveId" clId="{1E386E13-BE09-40D8-AC45-4BA7F337BF54}" dt="2024-07-17T18:25:30.728" v="3749" actId="26606"/>
          <ac:spMkLst>
            <pc:docMk/>
            <pc:sldMk cId="1463677086" sldId="303"/>
            <ac:spMk id="23593" creationId="{FB71362F-6305-42A2-8633-285CE3813B1A}"/>
          </ac:spMkLst>
        </pc:spChg>
        <pc:spChg chg="add del">
          <ac:chgData name="anusha lal" userId="010439a2573eaac0" providerId="LiveId" clId="{1E386E13-BE09-40D8-AC45-4BA7F337BF54}" dt="2024-07-17T18:25:27.838" v="3746" actId="26606"/>
          <ac:spMkLst>
            <pc:docMk/>
            <pc:sldMk cId="1463677086" sldId="303"/>
            <ac:spMk id="23598" creationId="{AB221CDE-5758-4F8A-8E5E-597B1D5AC75E}"/>
          </ac:spMkLst>
        </pc:spChg>
        <pc:spChg chg="add del">
          <ac:chgData name="anusha lal" userId="010439a2573eaac0" providerId="LiveId" clId="{1E386E13-BE09-40D8-AC45-4BA7F337BF54}" dt="2024-07-17T18:25:27.838" v="3746" actId="26606"/>
          <ac:spMkLst>
            <pc:docMk/>
            <pc:sldMk cId="1463677086" sldId="303"/>
            <ac:spMk id="23600" creationId="{69F6ED3D-BEC9-433A-B753-609FD3F3B1D1}"/>
          </ac:spMkLst>
        </pc:spChg>
        <pc:spChg chg="add del">
          <ac:chgData name="anusha lal" userId="010439a2573eaac0" providerId="LiveId" clId="{1E386E13-BE09-40D8-AC45-4BA7F337BF54}" dt="2024-07-17T18:25:27.838" v="3746" actId="26606"/>
          <ac:spMkLst>
            <pc:docMk/>
            <pc:sldMk cId="1463677086" sldId="303"/>
            <ac:spMk id="23602" creationId="{6BB3B575-5DE0-4222-BFD0-3EF1834220C5}"/>
          </ac:spMkLst>
        </pc:spChg>
        <pc:spChg chg="add del">
          <ac:chgData name="anusha lal" userId="010439a2573eaac0" providerId="LiveId" clId="{1E386E13-BE09-40D8-AC45-4BA7F337BF54}" dt="2024-07-17T18:25:27.838" v="3746" actId="26606"/>
          <ac:spMkLst>
            <pc:docMk/>
            <pc:sldMk cId="1463677086" sldId="303"/>
            <ac:spMk id="23604" creationId="{C415A303-9056-4604-A81B-16C7F329A0BE}"/>
          </ac:spMkLst>
        </pc:spChg>
        <pc:spChg chg="add del">
          <ac:chgData name="anusha lal" userId="010439a2573eaac0" providerId="LiveId" clId="{1E386E13-BE09-40D8-AC45-4BA7F337BF54}" dt="2024-07-17T18:25:30.721" v="3748" actId="26606"/>
          <ac:spMkLst>
            <pc:docMk/>
            <pc:sldMk cId="1463677086" sldId="303"/>
            <ac:spMk id="23606" creationId="{0C1C66B7-9644-4D9B-9A19-5FD3E30EF15F}"/>
          </ac:spMkLst>
        </pc:spChg>
        <pc:spChg chg="add">
          <ac:chgData name="anusha lal" userId="010439a2573eaac0" providerId="LiveId" clId="{1E386E13-BE09-40D8-AC45-4BA7F337BF54}" dt="2024-07-17T18:25:30.728" v="3749" actId="26606"/>
          <ac:spMkLst>
            <pc:docMk/>
            <pc:sldMk cId="1463677086" sldId="303"/>
            <ac:spMk id="23608" creationId="{0C1C66B7-9644-4D9B-9A19-5FD3E30EF15F}"/>
          </ac:spMkLst>
        </pc:spChg>
        <pc:spChg chg="add">
          <ac:chgData name="anusha lal" userId="010439a2573eaac0" providerId="LiveId" clId="{1E386E13-BE09-40D8-AC45-4BA7F337BF54}" dt="2024-07-17T18:25:30.728" v="3749" actId="26606"/>
          <ac:spMkLst>
            <pc:docMk/>
            <pc:sldMk cId="1463677086" sldId="303"/>
            <ac:spMk id="23609" creationId="{4CB78A93-D417-4DCA-94C6-29DD457E5936}"/>
          </ac:spMkLst>
        </pc:spChg>
        <pc:spChg chg="add">
          <ac:chgData name="anusha lal" userId="010439a2573eaac0" providerId="LiveId" clId="{1E386E13-BE09-40D8-AC45-4BA7F337BF54}" dt="2024-07-17T18:25:30.728" v="3749" actId="26606"/>
          <ac:spMkLst>
            <pc:docMk/>
            <pc:sldMk cId="1463677086" sldId="303"/>
            <ac:spMk id="23610" creationId="{3CD859B5-6B91-4E36-B9D2-83739A58154D}"/>
          </ac:spMkLst>
        </pc:spChg>
        <pc:picChg chg="add mod">
          <ac:chgData name="anusha lal" userId="010439a2573eaac0" providerId="LiveId" clId="{1E386E13-BE09-40D8-AC45-4BA7F337BF54}" dt="2024-07-17T18:25:30.728" v="3749" actId="26606"/>
          <ac:picMkLst>
            <pc:docMk/>
            <pc:sldMk cId="1463677086" sldId="303"/>
            <ac:picMk id="3" creationId="{FF15D3AE-D39B-5794-414F-1133334C99D4}"/>
          </ac:picMkLst>
        </pc:picChg>
        <pc:picChg chg="mod ord">
          <ac:chgData name="anusha lal" userId="010439a2573eaac0" providerId="LiveId" clId="{1E386E13-BE09-40D8-AC45-4BA7F337BF54}" dt="2024-07-17T18:25:30.728" v="3749" actId="26606"/>
          <ac:picMkLst>
            <pc:docMk/>
            <pc:sldMk cId="1463677086" sldId="303"/>
            <ac:picMk id="5" creationId="{55AE3DD9-4048-9A0B-3F4B-F6A216BB9317}"/>
          </ac:picMkLst>
        </pc:picChg>
        <pc:picChg chg="add mod ord">
          <ac:chgData name="anusha lal" userId="010439a2573eaac0" providerId="LiveId" clId="{1E386E13-BE09-40D8-AC45-4BA7F337BF54}" dt="2024-07-17T18:25:30.728" v="3749" actId="26606"/>
          <ac:picMkLst>
            <pc:docMk/>
            <pc:sldMk cId="1463677086" sldId="303"/>
            <ac:picMk id="23554" creationId="{B869DA06-5A30-FECB-D507-3DC82EC4950F}"/>
          </ac:picMkLst>
        </pc:picChg>
      </pc:sldChg>
      <pc:sldChg chg="del">
        <pc:chgData name="anusha lal" userId="010439a2573eaac0" providerId="LiveId" clId="{1E386E13-BE09-40D8-AC45-4BA7F337BF54}" dt="2024-07-17T07:53:37.088" v="1857" actId="47"/>
        <pc:sldMkLst>
          <pc:docMk/>
          <pc:sldMk cId="670157212" sldId="305"/>
        </pc:sldMkLst>
      </pc:sldChg>
      <pc:sldChg chg="addSp delSp modSp del mod ord setBg delDesignElem">
        <pc:chgData name="anusha lal" userId="010439a2573eaac0" providerId="LiveId" clId="{1E386E13-BE09-40D8-AC45-4BA7F337BF54}" dt="2024-07-17T17:41:08.073" v="3357" actId="2696"/>
        <pc:sldMkLst>
          <pc:docMk/>
          <pc:sldMk cId="1877910871" sldId="306"/>
        </pc:sldMkLst>
        <pc:spChg chg="add del">
          <ac:chgData name="anusha lal" userId="010439a2573eaac0" providerId="LiveId" clId="{1E386E13-BE09-40D8-AC45-4BA7F337BF54}" dt="2024-07-17T08:47:10.617" v="2296" actId="26606"/>
          <ac:spMkLst>
            <pc:docMk/>
            <pc:sldMk cId="1877910871" sldId="306"/>
            <ac:spMk id="8" creationId="{35494F9B-D851-46F3-9164-479893CBEDCF}"/>
          </ac:spMkLst>
        </pc:spChg>
        <pc:spChg chg="add del">
          <ac:chgData name="anusha lal" userId="010439a2573eaac0" providerId="LiveId" clId="{1E386E13-BE09-40D8-AC45-4BA7F337BF54}" dt="2024-07-17T08:47:10.617" v="2296" actId="26606"/>
          <ac:spMkLst>
            <pc:docMk/>
            <pc:sldMk cId="1877910871" sldId="306"/>
            <ac:spMk id="10" creationId="{AED3799A-1FC5-417A-8683-57447021F8A1}"/>
          </ac:spMkLst>
        </pc:spChg>
        <pc:spChg chg="add">
          <ac:chgData name="anusha lal" userId="010439a2573eaac0" providerId="LiveId" clId="{1E386E13-BE09-40D8-AC45-4BA7F337BF54}" dt="2024-07-17T08:47:10.632" v="2297" actId="26606"/>
          <ac:spMkLst>
            <pc:docMk/>
            <pc:sldMk cId="1877910871" sldId="306"/>
            <ac:spMk id="12" creationId="{77D4D9BA-41E0-4BEE-B3B9-3FD090F0B074}"/>
          </ac:spMkLst>
        </pc:spChg>
        <pc:spChg chg="add">
          <ac:chgData name="anusha lal" userId="010439a2573eaac0" providerId="LiveId" clId="{1E386E13-BE09-40D8-AC45-4BA7F337BF54}" dt="2024-07-17T08:47:10.632" v="2297" actId="26606"/>
          <ac:spMkLst>
            <pc:docMk/>
            <pc:sldMk cId="1877910871" sldId="306"/>
            <ac:spMk id="13" creationId="{836DF8B5-EF25-459A-9322-10151BD39314}"/>
          </ac:spMkLst>
        </pc:spChg>
        <pc:spChg chg="add del">
          <ac:chgData name="anusha lal" userId="010439a2573eaac0" providerId="LiveId" clId="{1E386E13-BE09-40D8-AC45-4BA7F337BF54}" dt="2024-07-17T08:10:40.050" v="2050" actId="26606"/>
          <ac:spMkLst>
            <pc:docMk/>
            <pc:sldMk cId="1877910871" sldId="306"/>
            <ac:spMk id="5127" creationId="{E6BCE8EB-AC4E-42D9-A005-F0E7F2264DF5}"/>
          </ac:spMkLst>
        </pc:spChg>
        <pc:spChg chg="add del">
          <ac:chgData name="anusha lal" userId="010439a2573eaac0" providerId="LiveId" clId="{1E386E13-BE09-40D8-AC45-4BA7F337BF54}" dt="2024-07-17T08:10:40.050" v="2050" actId="26606"/>
          <ac:spMkLst>
            <pc:docMk/>
            <pc:sldMk cId="1877910871" sldId="306"/>
            <ac:spMk id="5129" creationId="{3BE9DD96-7E00-42A6-B4DA-084DD6ACFDEF}"/>
          </ac:spMkLst>
        </pc:spChg>
        <pc:spChg chg="add del">
          <ac:chgData name="anusha lal" userId="010439a2573eaac0" providerId="LiveId" clId="{1E386E13-BE09-40D8-AC45-4BA7F337BF54}" dt="2024-07-17T08:10:42.597" v="2052" actId="26606"/>
          <ac:spMkLst>
            <pc:docMk/>
            <pc:sldMk cId="1877910871" sldId="306"/>
            <ac:spMk id="5133" creationId="{9EB2D573-90C6-4223-BDB0-20D4FD97D6D8}"/>
          </ac:spMkLst>
        </pc:spChg>
        <pc:spChg chg="add del">
          <ac:chgData name="anusha lal" userId="010439a2573eaac0" providerId="LiveId" clId="{1E386E13-BE09-40D8-AC45-4BA7F337BF54}" dt="2024-07-17T08:10:42.597" v="2052" actId="26606"/>
          <ac:spMkLst>
            <pc:docMk/>
            <pc:sldMk cId="1877910871" sldId="306"/>
            <ac:spMk id="5134" creationId="{D5B834C4-13F9-494E-82A6-7B52564164AF}"/>
          </ac:spMkLst>
        </pc:spChg>
        <pc:spChg chg="add del">
          <ac:chgData name="anusha lal" userId="010439a2573eaac0" providerId="LiveId" clId="{1E386E13-BE09-40D8-AC45-4BA7F337BF54}" dt="2024-07-17T08:38:52.132" v="2262"/>
          <ac:spMkLst>
            <pc:docMk/>
            <pc:sldMk cId="1877910871" sldId="306"/>
            <ac:spMk id="5137" creationId="{6A57C1BC-D661-4607-B02D-2B22919C0753}"/>
          </ac:spMkLst>
        </pc:spChg>
        <pc:spChg chg="add del">
          <ac:chgData name="anusha lal" userId="010439a2573eaac0" providerId="LiveId" clId="{1E386E13-BE09-40D8-AC45-4BA7F337BF54}" dt="2024-07-17T08:38:52.132" v="2262"/>
          <ac:spMkLst>
            <pc:docMk/>
            <pc:sldMk cId="1877910871" sldId="306"/>
            <ac:spMk id="5138" creationId="{7EDE6182-B3FE-49A1-AE1A-7CB2489DC493}"/>
          </ac:spMkLst>
        </pc:spChg>
        <pc:spChg chg="add del">
          <ac:chgData name="anusha lal" userId="010439a2573eaac0" providerId="LiveId" clId="{1E386E13-BE09-40D8-AC45-4BA7F337BF54}" dt="2024-07-17T08:38:52.132" v="2262"/>
          <ac:spMkLst>
            <pc:docMk/>
            <pc:sldMk cId="1877910871" sldId="306"/>
            <ac:spMk id="5139" creationId="{67D5B627-7733-4429-B5AB-8AD670F9A339}"/>
          </ac:spMkLst>
        </pc:spChg>
        <pc:picChg chg="mod">
          <ac:chgData name="anusha lal" userId="010439a2573eaac0" providerId="LiveId" clId="{1E386E13-BE09-40D8-AC45-4BA7F337BF54}" dt="2024-07-17T17:40:33.786" v="3356" actId="14100"/>
          <ac:picMkLst>
            <pc:docMk/>
            <pc:sldMk cId="1877910871" sldId="306"/>
            <ac:picMk id="3" creationId="{A1A4EDE0-F0EA-E4C3-D44F-9EE291CEDCBB}"/>
          </ac:picMkLst>
        </pc:picChg>
        <pc:picChg chg="del mod">
          <ac:chgData name="anusha lal" userId="010439a2573eaac0" providerId="LiveId" clId="{1E386E13-BE09-40D8-AC45-4BA7F337BF54}" dt="2024-07-17T08:46:28.304" v="2290" actId="21"/>
          <ac:picMkLst>
            <pc:docMk/>
            <pc:sldMk cId="1877910871" sldId="306"/>
            <ac:picMk id="5122" creationId="{B0DCD81B-F7B2-C5EC-EDEA-0CEB72DD0AA5}"/>
          </ac:picMkLst>
        </pc:picChg>
        <pc:cxnChg chg="add del">
          <ac:chgData name="anusha lal" userId="010439a2573eaac0" providerId="LiveId" clId="{1E386E13-BE09-40D8-AC45-4BA7F337BF54}" dt="2024-07-17T08:10:40.050" v="2050" actId="26606"/>
          <ac:cxnSpMkLst>
            <pc:docMk/>
            <pc:sldMk cId="1877910871" sldId="306"/>
            <ac:cxnSpMk id="5131" creationId="{245A9E16-C3FA-4AFD-9CD3-FD424FE8236F}"/>
          </ac:cxnSpMkLst>
        </pc:cxnChg>
        <pc:cxnChg chg="add del">
          <ac:chgData name="anusha lal" userId="010439a2573eaac0" providerId="LiveId" clId="{1E386E13-BE09-40D8-AC45-4BA7F337BF54}" dt="2024-07-17T08:10:42.597" v="2052" actId="26606"/>
          <ac:cxnSpMkLst>
            <pc:docMk/>
            <pc:sldMk cId="1877910871" sldId="306"/>
            <ac:cxnSpMk id="5135" creationId="{F19318D1-076E-4507-9978-850C6506988B}"/>
          </ac:cxnSpMkLst>
        </pc:cxnChg>
      </pc:sldChg>
      <pc:sldChg chg="addSp delSp modSp mod ord setBg delDesignElem">
        <pc:chgData name="anusha lal" userId="010439a2573eaac0" providerId="LiveId" clId="{1E386E13-BE09-40D8-AC45-4BA7F337BF54}" dt="2024-07-17T08:38:52.132" v="2262"/>
        <pc:sldMkLst>
          <pc:docMk/>
          <pc:sldMk cId="3468217203" sldId="307"/>
        </pc:sldMkLst>
        <pc:spChg chg="add del">
          <ac:chgData name="anusha lal" userId="010439a2573eaac0" providerId="LiveId" clId="{1E386E13-BE09-40D8-AC45-4BA7F337BF54}" dt="2024-07-17T08:38:52.132" v="2262"/>
          <ac:spMkLst>
            <pc:docMk/>
            <pc:sldMk cId="3468217203" sldId="307"/>
            <ac:spMk id="8" creationId="{C863635B-6532-470F-BD5C-CF4DB5FDEE2E}"/>
          </ac:spMkLst>
        </pc:spChg>
        <pc:spChg chg="add del">
          <ac:chgData name="anusha lal" userId="010439a2573eaac0" providerId="LiveId" clId="{1E386E13-BE09-40D8-AC45-4BA7F337BF54}" dt="2024-07-17T08:38:52.132" v="2262"/>
          <ac:spMkLst>
            <pc:docMk/>
            <pc:sldMk cId="3468217203" sldId="307"/>
            <ac:spMk id="10" creationId="{15FB804C-3CFB-42D1-A7D2-AC6F382D03CC}"/>
          </ac:spMkLst>
        </pc:spChg>
        <pc:spChg chg="add del">
          <ac:chgData name="anusha lal" userId="010439a2573eaac0" providerId="LiveId" clId="{1E386E13-BE09-40D8-AC45-4BA7F337BF54}" dt="2024-07-17T08:38:52.132" v="2262"/>
          <ac:spMkLst>
            <pc:docMk/>
            <pc:sldMk cId="3468217203" sldId="307"/>
            <ac:spMk id="12" creationId="{22A56FF0-72C9-4F01-8EBB-EEA8D0129C02}"/>
          </ac:spMkLst>
        </pc:spChg>
        <pc:picChg chg="mod">
          <ac:chgData name="anusha lal" userId="010439a2573eaac0" providerId="LiveId" clId="{1E386E13-BE09-40D8-AC45-4BA7F337BF54}" dt="2024-07-17T08:10:31.591" v="2048" actId="26606"/>
          <ac:picMkLst>
            <pc:docMk/>
            <pc:sldMk cId="3468217203" sldId="307"/>
            <ac:picMk id="3" creationId="{643FD436-03E4-3B8A-076A-2C620BFA1A83}"/>
          </ac:picMkLst>
        </pc:picChg>
      </pc:sldChg>
      <pc:sldChg chg="modSp del mod">
        <pc:chgData name="anusha lal" userId="010439a2573eaac0" providerId="LiveId" clId="{1E386E13-BE09-40D8-AC45-4BA7F337BF54}" dt="2024-07-17T06:10:42.411" v="684" actId="47"/>
        <pc:sldMkLst>
          <pc:docMk/>
          <pc:sldMk cId="1227092944" sldId="308"/>
        </pc:sldMkLst>
        <pc:picChg chg="mod">
          <ac:chgData name="anusha lal" userId="010439a2573eaac0" providerId="LiveId" clId="{1E386E13-BE09-40D8-AC45-4BA7F337BF54}" dt="2024-07-17T04:56:56.069" v="1" actId="1076"/>
          <ac:picMkLst>
            <pc:docMk/>
            <pc:sldMk cId="1227092944" sldId="308"/>
            <ac:picMk id="3" creationId="{CF7AE0AE-202F-FFFA-DE4B-7C368A805713}"/>
          </ac:picMkLst>
        </pc:picChg>
      </pc:sldChg>
      <pc:sldChg chg="addSp delSp modSp del mod setBg delDesignElem">
        <pc:chgData name="anusha lal" userId="010439a2573eaac0" providerId="LiveId" clId="{1E386E13-BE09-40D8-AC45-4BA7F337BF54}" dt="2024-07-18T00:43:14.726" v="4856" actId="47"/>
        <pc:sldMkLst>
          <pc:docMk/>
          <pc:sldMk cId="3103091002" sldId="310"/>
        </pc:sldMkLst>
        <pc:spChg chg="add del">
          <ac:chgData name="anusha lal" userId="010439a2573eaac0" providerId="LiveId" clId="{1E386E13-BE09-40D8-AC45-4BA7F337BF54}" dt="2024-07-17T08:04:41.354" v="1961"/>
          <ac:spMkLst>
            <pc:docMk/>
            <pc:sldMk cId="3103091002" sldId="310"/>
            <ac:spMk id="8199" creationId="{6BC377B7-18F1-42AD-A1DD-E1D6A5B27CE9}"/>
          </ac:spMkLst>
        </pc:spChg>
        <pc:spChg chg="add del">
          <ac:chgData name="anusha lal" userId="010439a2573eaac0" providerId="LiveId" clId="{1E386E13-BE09-40D8-AC45-4BA7F337BF54}" dt="2024-07-17T08:04:41.354" v="1961"/>
          <ac:spMkLst>
            <pc:docMk/>
            <pc:sldMk cId="3103091002" sldId="310"/>
            <ac:spMk id="8201" creationId="{E27CBDD7-6A01-4B3F-B16A-F50305427BC5}"/>
          </ac:spMkLst>
        </pc:spChg>
        <pc:picChg chg="del mod">
          <ac:chgData name="anusha lal" userId="010439a2573eaac0" providerId="LiveId" clId="{1E386E13-BE09-40D8-AC45-4BA7F337BF54}" dt="2024-07-17T18:07:44.097" v="3659" actId="21"/>
          <ac:picMkLst>
            <pc:docMk/>
            <pc:sldMk cId="3103091002" sldId="310"/>
            <ac:picMk id="8194" creationId="{43E8B443-ABEA-D927-7360-EB035521C8DE}"/>
          </ac:picMkLst>
        </pc:picChg>
      </pc:sldChg>
      <pc:sldChg chg="addSp delSp modSp del mod setBg delDesignElem">
        <pc:chgData name="anusha lal" userId="010439a2573eaac0" providerId="LiveId" clId="{1E386E13-BE09-40D8-AC45-4BA7F337BF54}" dt="2024-07-18T00:43:17.350" v="4857" actId="47"/>
        <pc:sldMkLst>
          <pc:docMk/>
          <pc:sldMk cId="2436726856" sldId="311"/>
        </pc:sldMkLst>
        <pc:spChg chg="add del">
          <ac:chgData name="anusha lal" userId="010439a2573eaac0" providerId="LiveId" clId="{1E386E13-BE09-40D8-AC45-4BA7F337BF54}" dt="2024-07-17T08:04:41.354" v="1961"/>
          <ac:spMkLst>
            <pc:docMk/>
            <pc:sldMk cId="2436726856" sldId="311"/>
            <ac:spMk id="9223" creationId="{6BC377B7-18F1-42AD-A1DD-E1D6A5B27CE9}"/>
          </ac:spMkLst>
        </pc:spChg>
        <pc:spChg chg="add del">
          <ac:chgData name="anusha lal" userId="010439a2573eaac0" providerId="LiveId" clId="{1E386E13-BE09-40D8-AC45-4BA7F337BF54}" dt="2024-07-17T08:04:41.354" v="1961"/>
          <ac:spMkLst>
            <pc:docMk/>
            <pc:sldMk cId="2436726856" sldId="311"/>
            <ac:spMk id="9225" creationId="{B41841A4-7885-47BE-9A2A-B2602CA1A98E}"/>
          </ac:spMkLst>
        </pc:spChg>
        <pc:picChg chg="mod">
          <ac:chgData name="anusha lal" userId="010439a2573eaac0" providerId="LiveId" clId="{1E386E13-BE09-40D8-AC45-4BA7F337BF54}" dt="2024-07-18T00:34:46.701" v="4518" actId="14100"/>
          <ac:picMkLst>
            <pc:docMk/>
            <pc:sldMk cId="2436726856" sldId="311"/>
            <ac:picMk id="9218" creationId="{2F516EB1-81E1-65D7-06D9-91956623ECAD}"/>
          </ac:picMkLst>
        </pc:picChg>
      </pc:sldChg>
      <pc:sldChg chg="addSp delSp modSp mod setBg setClrOvrMap">
        <pc:chgData name="anusha lal" userId="010439a2573eaac0" providerId="LiveId" clId="{1E386E13-BE09-40D8-AC45-4BA7F337BF54}" dt="2024-07-18T01:02:05.735" v="5003" actId="20577"/>
        <pc:sldMkLst>
          <pc:docMk/>
          <pc:sldMk cId="1911910759" sldId="312"/>
        </pc:sldMkLst>
        <pc:spChg chg="add del mod">
          <ac:chgData name="anusha lal" userId="010439a2573eaac0" providerId="LiveId" clId="{1E386E13-BE09-40D8-AC45-4BA7F337BF54}" dt="2024-07-18T00:58:37.081" v="4949" actId="478"/>
          <ac:spMkLst>
            <pc:docMk/>
            <pc:sldMk cId="1911910759" sldId="312"/>
            <ac:spMk id="2" creationId="{4581CF5B-0372-27E6-194B-53E5D78C03FD}"/>
          </ac:spMkLst>
        </pc:spChg>
        <pc:spChg chg="add del">
          <ac:chgData name="anusha lal" userId="010439a2573eaac0" providerId="LiveId" clId="{1E386E13-BE09-40D8-AC45-4BA7F337BF54}" dt="2024-07-18T00:56:51.201" v="4935" actId="22"/>
          <ac:spMkLst>
            <pc:docMk/>
            <pc:sldMk cId="1911910759" sldId="312"/>
            <ac:spMk id="4" creationId="{01CC2F53-3EB7-0C74-FE0C-EED6E0F8A7F5}"/>
          </ac:spMkLst>
        </pc:spChg>
        <pc:spChg chg="add mod">
          <ac:chgData name="anusha lal" userId="010439a2573eaac0" providerId="LiveId" clId="{1E386E13-BE09-40D8-AC45-4BA7F337BF54}" dt="2024-07-18T00:57:35.289" v="4941" actId="6549"/>
          <ac:spMkLst>
            <pc:docMk/>
            <pc:sldMk cId="1911910759" sldId="312"/>
            <ac:spMk id="5" creationId="{ABB7ABB1-B1B2-06A2-F676-5BEC417F4457}"/>
          </ac:spMkLst>
        </pc:spChg>
        <pc:spChg chg="add del mod">
          <ac:chgData name="anusha lal" userId="010439a2573eaac0" providerId="LiveId" clId="{1E386E13-BE09-40D8-AC45-4BA7F337BF54}" dt="2024-07-18T00:59:55.119" v="4961"/>
          <ac:spMkLst>
            <pc:docMk/>
            <pc:sldMk cId="1911910759" sldId="312"/>
            <ac:spMk id="7" creationId="{CC705EAE-B4BF-20FE-488E-E07D740939FC}"/>
          </ac:spMkLst>
        </pc:spChg>
        <pc:spChg chg="add del mod">
          <ac:chgData name="anusha lal" userId="010439a2573eaac0" providerId="LiveId" clId="{1E386E13-BE09-40D8-AC45-4BA7F337BF54}" dt="2024-07-18T00:58:32.218" v="4948"/>
          <ac:spMkLst>
            <pc:docMk/>
            <pc:sldMk cId="1911910759" sldId="312"/>
            <ac:spMk id="8" creationId="{6A64AA96-0013-C2FC-0DE6-C1DE6B918DCF}"/>
          </ac:spMkLst>
        </pc:spChg>
        <pc:spChg chg="add del mod">
          <ac:chgData name="anusha lal" userId="010439a2573eaac0" providerId="LiveId" clId="{1E386E13-BE09-40D8-AC45-4BA7F337BF54}" dt="2024-07-18T00:59:33.059" v="4956" actId="478"/>
          <ac:spMkLst>
            <pc:docMk/>
            <pc:sldMk cId="1911910759" sldId="312"/>
            <ac:spMk id="9" creationId="{2B826BF2-2DCE-AF94-5978-6C40720B5AA8}"/>
          </ac:spMkLst>
        </pc:spChg>
        <pc:spChg chg="add del">
          <ac:chgData name="anusha lal" userId="010439a2573eaac0" providerId="LiveId" clId="{1E386E13-BE09-40D8-AC45-4BA7F337BF54}" dt="2024-07-18T01:00:09.744" v="4963" actId="22"/>
          <ac:spMkLst>
            <pc:docMk/>
            <pc:sldMk cId="1911910759" sldId="312"/>
            <ac:spMk id="11" creationId="{EA1AEACF-1A44-D3F0-FB40-10A1C04DEE36}"/>
          </ac:spMkLst>
        </pc:spChg>
        <pc:spChg chg="add mod">
          <ac:chgData name="anusha lal" userId="010439a2573eaac0" providerId="LiveId" clId="{1E386E13-BE09-40D8-AC45-4BA7F337BF54}" dt="2024-07-18T01:02:05.735" v="5003" actId="20577"/>
          <ac:spMkLst>
            <pc:docMk/>
            <pc:sldMk cId="1911910759" sldId="312"/>
            <ac:spMk id="12" creationId="{AA5DBC20-66C8-F604-A88C-2BFC8BE4D0EF}"/>
          </ac:spMkLst>
        </pc:spChg>
        <pc:spChg chg="add del">
          <ac:chgData name="anusha lal" userId="010439a2573eaac0" providerId="LiveId" clId="{1E386E13-BE09-40D8-AC45-4BA7F337BF54}" dt="2024-07-17T08:43:30.938" v="2280" actId="26606"/>
          <ac:spMkLst>
            <pc:docMk/>
            <pc:sldMk cId="1911910759" sldId="312"/>
            <ac:spMk id="10249" creationId="{8B81BF3D-945D-497A-9AB2-2E7B7F75E87E}"/>
          </ac:spMkLst>
        </pc:spChg>
        <pc:spChg chg="add del">
          <ac:chgData name="anusha lal" userId="010439a2573eaac0" providerId="LiveId" clId="{1E386E13-BE09-40D8-AC45-4BA7F337BF54}" dt="2024-07-17T08:43:47.808" v="2282" actId="26606"/>
          <ac:spMkLst>
            <pc:docMk/>
            <pc:sldMk cId="1911910759" sldId="312"/>
            <ac:spMk id="10251" creationId="{B114CC52-2A3A-43BB-8E04-A04F47793BD8}"/>
          </ac:spMkLst>
        </pc:spChg>
        <pc:spChg chg="add del">
          <ac:chgData name="anusha lal" userId="010439a2573eaac0" providerId="LiveId" clId="{1E386E13-BE09-40D8-AC45-4BA7F337BF54}" dt="2024-07-17T08:44:14.055" v="2289" actId="26606"/>
          <ac:spMkLst>
            <pc:docMk/>
            <pc:sldMk cId="1911910759" sldId="312"/>
            <ac:spMk id="10253" creationId="{8B81BF3D-945D-497A-9AB2-2E7B7F75E87E}"/>
          </ac:spMkLst>
        </pc:spChg>
        <pc:spChg chg="add del">
          <ac:chgData name="anusha lal" userId="010439a2573eaac0" providerId="LiveId" clId="{1E386E13-BE09-40D8-AC45-4BA7F337BF54}" dt="2024-07-17T08:44:09.637" v="2286" actId="26606"/>
          <ac:spMkLst>
            <pc:docMk/>
            <pc:sldMk cId="1911910759" sldId="312"/>
            <ac:spMk id="10258" creationId="{B1063757-73D0-470E-8760-18BB12DD653C}"/>
          </ac:spMkLst>
        </pc:spChg>
        <pc:spChg chg="add del">
          <ac:chgData name="anusha lal" userId="010439a2573eaac0" providerId="LiveId" clId="{1E386E13-BE09-40D8-AC45-4BA7F337BF54}" dt="2024-07-17T08:44:09.637" v="2286" actId="26606"/>
          <ac:spMkLst>
            <pc:docMk/>
            <pc:sldMk cId="1911910759" sldId="312"/>
            <ac:spMk id="10260" creationId="{7ADAE085-FE50-4582-BE64-5DEA8EFBEBCC}"/>
          </ac:spMkLst>
        </pc:spChg>
        <pc:spChg chg="add del">
          <ac:chgData name="anusha lal" userId="010439a2573eaac0" providerId="LiveId" clId="{1E386E13-BE09-40D8-AC45-4BA7F337BF54}" dt="2024-07-17T08:44:09.637" v="2286" actId="26606"/>
          <ac:spMkLst>
            <pc:docMk/>
            <pc:sldMk cId="1911910759" sldId="312"/>
            <ac:spMk id="10262" creationId="{8649D396-7D00-4DDA-81C8-0A815349E100}"/>
          </ac:spMkLst>
        </pc:spChg>
        <pc:spChg chg="add del">
          <ac:chgData name="anusha lal" userId="010439a2573eaac0" providerId="LiveId" clId="{1E386E13-BE09-40D8-AC45-4BA7F337BF54}" dt="2024-07-17T08:44:14.055" v="2288" actId="26606"/>
          <ac:spMkLst>
            <pc:docMk/>
            <pc:sldMk cId="1911910759" sldId="312"/>
            <ac:spMk id="10264" creationId="{8B81BF3D-945D-497A-9AB2-2E7B7F75E87E}"/>
          </ac:spMkLst>
        </pc:spChg>
        <pc:spChg chg="add">
          <ac:chgData name="anusha lal" userId="010439a2573eaac0" providerId="LiveId" clId="{1E386E13-BE09-40D8-AC45-4BA7F337BF54}" dt="2024-07-17T08:44:14.055" v="2289" actId="26606"/>
          <ac:spMkLst>
            <pc:docMk/>
            <pc:sldMk cId="1911910759" sldId="312"/>
            <ac:spMk id="10266" creationId="{06929DF5-54DA-4144-8CA1-4D587AA877F2}"/>
          </ac:spMkLst>
        </pc:spChg>
        <pc:spChg chg="add">
          <ac:chgData name="anusha lal" userId="010439a2573eaac0" providerId="LiveId" clId="{1E386E13-BE09-40D8-AC45-4BA7F337BF54}" dt="2024-07-17T08:44:14.055" v="2289" actId="26606"/>
          <ac:spMkLst>
            <pc:docMk/>
            <pc:sldMk cId="1911910759" sldId="312"/>
            <ac:spMk id="10267" creationId="{9555CF88-74D5-445D-8341-69B04151A4B7}"/>
          </ac:spMkLst>
        </pc:spChg>
        <pc:picChg chg="add del mod ord">
          <ac:chgData name="anusha lal" userId="010439a2573eaac0" providerId="LiveId" clId="{1E386E13-BE09-40D8-AC45-4BA7F337BF54}" dt="2024-07-17T18:25:49.446" v="3750" actId="478"/>
          <ac:picMkLst>
            <pc:docMk/>
            <pc:sldMk cId="1911910759" sldId="312"/>
            <ac:picMk id="10242" creationId="{489BAEE9-3D34-724A-E2C2-8EB7C40C1751}"/>
          </ac:picMkLst>
        </pc:picChg>
        <pc:picChg chg="add del mod">
          <ac:chgData name="anusha lal" userId="010439a2573eaac0" providerId="LiveId" clId="{1E386E13-BE09-40D8-AC45-4BA7F337BF54}" dt="2024-07-17T18:25:51.781" v="3751" actId="478"/>
          <ac:picMkLst>
            <pc:docMk/>
            <pc:sldMk cId="1911910759" sldId="312"/>
            <ac:picMk id="10244" creationId="{E1EAB5B5-DB2D-D824-F2DF-43CF12CB450C}"/>
          </ac:picMkLst>
        </pc:picChg>
      </pc:sldChg>
      <pc:sldChg chg="addSp delSp modSp mod">
        <pc:chgData name="anusha lal" userId="010439a2573eaac0" providerId="LiveId" clId="{1E386E13-BE09-40D8-AC45-4BA7F337BF54}" dt="2024-07-18T02:00:32.937" v="5241" actId="207"/>
        <pc:sldMkLst>
          <pc:docMk/>
          <pc:sldMk cId="1701527018" sldId="313"/>
        </pc:sldMkLst>
        <pc:spChg chg="add mod">
          <ac:chgData name="anusha lal" userId="010439a2573eaac0" providerId="LiveId" clId="{1E386E13-BE09-40D8-AC45-4BA7F337BF54}" dt="2024-07-18T01:50:37.388" v="5064" actId="14100"/>
          <ac:spMkLst>
            <pc:docMk/>
            <pc:sldMk cId="1701527018" sldId="313"/>
            <ac:spMk id="3" creationId="{26EAE014-6D72-2209-92DA-B4AD97341162}"/>
          </ac:spMkLst>
        </pc:spChg>
        <pc:spChg chg="add mod">
          <ac:chgData name="anusha lal" userId="010439a2573eaac0" providerId="LiveId" clId="{1E386E13-BE09-40D8-AC45-4BA7F337BF54}" dt="2024-07-18T01:59:10.341" v="5209" actId="207"/>
          <ac:spMkLst>
            <pc:docMk/>
            <pc:sldMk cId="1701527018" sldId="313"/>
            <ac:spMk id="3" creationId="{ED974DF9-89DE-469A-F3CD-36A969406FEF}"/>
          </ac:spMkLst>
        </pc:spChg>
        <pc:spChg chg="add mod">
          <ac:chgData name="anusha lal" userId="010439a2573eaac0" providerId="LiveId" clId="{1E386E13-BE09-40D8-AC45-4BA7F337BF54}" dt="2024-07-18T01:59:17.801" v="5210" actId="207"/>
          <ac:spMkLst>
            <pc:docMk/>
            <pc:sldMk cId="1701527018" sldId="313"/>
            <ac:spMk id="6" creationId="{00CD90C3-2484-A680-6177-5EFFE9ACABE2}"/>
          </ac:spMkLst>
        </pc:spChg>
        <pc:spChg chg="add mod">
          <ac:chgData name="anusha lal" userId="010439a2573eaac0" providerId="LiveId" clId="{1E386E13-BE09-40D8-AC45-4BA7F337BF54}" dt="2024-07-18T01:59:46.265" v="5214" actId="1076"/>
          <ac:spMkLst>
            <pc:docMk/>
            <pc:sldMk cId="1701527018" sldId="313"/>
            <ac:spMk id="7" creationId="{7EAB3EF8-B4A1-6599-C313-326D9000616C}"/>
          </ac:spMkLst>
        </pc:spChg>
        <pc:spChg chg="add mod">
          <ac:chgData name="anusha lal" userId="010439a2573eaac0" providerId="LiveId" clId="{1E386E13-BE09-40D8-AC45-4BA7F337BF54}" dt="2024-07-18T01:59:37.478" v="5213" actId="207"/>
          <ac:spMkLst>
            <pc:docMk/>
            <pc:sldMk cId="1701527018" sldId="313"/>
            <ac:spMk id="8" creationId="{034927B3-6581-468F-D606-F4C23112BA0C}"/>
          </ac:spMkLst>
        </pc:spChg>
        <pc:spChg chg="add">
          <ac:chgData name="anusha lal" userId="010439a2573eaac0" providerId="LiveId" clId="{1E386E13-BE09-40D8-AC45-4BA7F337BF54}" dt="2024-07-18T01:58:15.770" v="5204" actId="11529"/>
          <ac:spMkLst>
            <pc:docMk/>
            <pc:sldMk cId="1701527018" sldId="313"/>
            <ac:spMk id="9" creationId="{49148D94-01D1-A1D0-3ACE-7DA15F61AA49}"/>
          </ac:spMkLst>
        </pc:spChg>
        <pc:spChg chg="add mod">
          <ac:chgData name="anusha lal" userId="010439a2573eaac0" providerId="LiveId" clId="{1E386E13-BE09-40D8-AC45-4BA7F337BF54}" dt="2024-07-18T01:58:40.995" v="5208" actId="1076"/>
          <ac:spMkLst>
            <pc:docMk/>
            <pc:sldMk cId="1701527018" sldId="313"/>
            <ac:spMk id="10" creationId="{4F28EB1C-E0B7-4F17-07FE-C40AA7D8BB88}"/>
          </ac:spMkLst>
        </pc:spChg>
        <pc:spChg chg="add mod">
          <ac:chgData name="anusha lal" userId="010439a2573eaac0" providerId="LiveId" clId="{1E386E13-BE09-40D8-AC45-4BA7F337BF54}" dt="2024-07-18T01:58:37.681" v="5207" actId="1076"/>
          <ac:spMkLst>
            <pc:docMk/>
            <pc:sldMk cId="1701527018" sldId="313"/>
            <ac:spMk id="11" creationId="{193DA454-FD83-712E-319C-86BF60885D5F}"/>
          </ac:spMkLst>
        </pc:spChg>
        <pc:spChg chg="add">
          <ac:chgData name="anusha lal" userId="010439a2573eaac0" providerId="LiveId" clId="{1E386E13-BE09-40D8-AC45-4BA7F337BF54}" dt="2024-07-18T01:59:54.188" v="5215" actId="11529"/>
          <ac:spMkLst>
            <pc:docMk/>
            <pc:sldMk cId="1701527018" sldId="313"/>
            <ac:spMk id="12" creationId="{567B2664-653D-DD13-A746-8435B71714D7}"/>
          </ac:spMkLst>
        </pc:spChg>
        <pc:spChg chg="add mod">
          <ac:chgData name="anusha lal" userId="010439a2573eaac0" providerId="LiveId" clId="{1E386E13-BE09-40D8-AC45-4BA7F337BF54}" dt="2024-07-18T02:00:32.937" v="5241" actId="207"/>
          <ac:spMkLst>
            <pc:docMk/>
            <pc:sldMk cId="1701527018" sldId="313"/>
            <ac:spMk id="13" creationId="{DCC725C7-1C4F-2E75-F7CD-65B792966700}"/>
          </ac:spMkLst>
        </pc:spChg>
        <pc:graphicFrameChg chg="del mod">
          <ac:chgData name="anusha lal" userId="010439a2573eaac0" providerId="LiveId" clId="{1E386E13-BE09-40D8-AC45-4BA7F337BF54}" dt="2024-07-18T01:54:06.514" v="5080" actId="21"/>
          <ac:graphicFrameMkLst>
            <pc:docMk/>
            <pc:sldMk cId="1701527018" sldId="313"/>
            <ac:graphicFrameMk id="2" creationId="{EA29544C-09B5-55E3-C08D-2A580D508EF0}"/>
          </ac:graphicFrameMkLst>
        </pc:graphicFrameChg>
        <pc:graphicFrameChg chg="add del mod">
          <ac:chgData name="anusha lal" userId="010439a2573eaac0" providerId="LiveId" clId="{1E386E13-BE09-40D8-AC45-4BA7F337BF54}" dt="2024-07-18T01:54:19.639" v="5083" actId="478"/>
          <ac:graphicFrameMkLst>
            <pc:docMk/>
            <pc:sldMk cId="1701527018" sldId="313"/>
            <ac:graphicFrameMk id="5" creationId="{EA29544C-09B5-55E3-C08D-2A580D508EF0}"/>
          </ac:graphicFrameMkLst>
        </pc:graphicFrameChg>
      </pc:sldChg>
      <pc:sldChg chg="modSp del mod">
        <pc:chgData name="anusha lal" userId="010439a2573eaac0" providerId="LiveId" clId="{1E386E13-BE09-40D8-AC45-4BA7F337BF54}" dt="2024-07-17T08:30:45.119" v="2217" actId="47"/>
        <pc:sldMkLst>
          <pc:docMk/>
          <pc:sldMk cId="4283059366" sldId="314"/>
        </pc:sldMkLst>
        <pc:spChg chg="mod">
          <ac:chgData name="anusha lal" userId="010439a2573eaac0" providerId="LiveId" clId="{1E386E13-BE09-40D8-AC45-4BA7F337BF54}" dt="2024-07-17T06:19:30.987" v="748" actId="20577"/>
          <ac:spMkLst>
            <pc:docMk/>
            <pc:sldMk cId="4283059366" sldId="314"/>
            <ac:spMk id="4" creationId="{3B754F40-AEB0-FCB8-73EB-27AC54ADE575}"/>
          </ac:spMkLst>
        </pc:spChg>
        <pc:graphicFrameChg chg="mod">
          <ac:chgData name="anusha lal" userId="010439a2573eaac0" providerId="LiveId" clId="{1E386E13-BE09-40D8-AC45-4BA7F337BF54}" dt="2024-07-17T06:19:39.103" v="749"/>
          <ac:graphicFrameMkLst>
            <pc:docMk/>
            <pc:sldMk cId="4283059366" sldId="314"/>
            <ac:graphicFrameMk id="2" creationId="{4BCA761D-706C-169D-676B-E877D83F8759}"/>
          </ac:graphicFrameMkLst>
        </pc:graphicFrameChg>
      </pc:sldChg>
      <pc:sldChg chg="addSp delSp modSp mod setBg delDesignElem">
        <pc:chgData name="anusha lal" userId="010439a2573eaac0" providerId="LiveId" clId="{1E386E13-BE09-40D8-AC45-4BA7F337BF54}" dt="2024-07-17T08:04:41.354" v="1961"/>
        <pc:sldMkLst>
          <pc:docMk/>
          <pc:sldMk cId="2289304844" sldId="315"/>
        </pc:sldMkLst>
        <pc:spChg chg="add del">
          <ac:chgData name="anusha lal" userId="010439a2573eaac0" providerId="LiveId" clId="{1E386E13-BE09-40D8-AC45-4BA7F337BF54}" dt="2024-07-17T08:04:41.354" v="1961"/>
          <ac:spMkLst>
            <pc:docMk/>
            <pc:sldMk cId="2289304844" sldId="315"/>
            <ac:spMk id="10" creationId="{6BC377B7-18F1-42AD-A1DD-E1D6A5B27CE9}"/>
          </ac:spMkLst>
        </pc:spChg>
        <pc:spChg chg="add del">
          <ac:chgData name="anusha lal" userId="010439a2573eaac0" providerId="LiveId" clId="{1E386E13-BE09-40D8-AC45-4BA7F337BF54}" dt="2024-07-17T08:04:41.354" v="1961"/>
          <ac:spMkLst>
            <pc:docMk/>
            <pc:sldMk cId="2289304844" sldId="315"/>
            <ac:spMk id="12" creationId="{E27CBDD7-6A01-4B3F-B16A-F50305427BC5}"/>
          </ac:spMkLst>
        </pc:spChg>
        <pc:picChg chg="mod">
          <ac:chgData name="anusha lal" userId="010439a2573eaac0" providerId="LiveId" clId="{1E386E13-BE09-40D8-AC45-4BA7F337BF54}" dt="2024-07-17T07:55:29.280" v="1886" actId="14100"/>
          <ac:picMkLst>
            <pc:docMk/>
            <pc:sldMk cId="2289304844" sldId="315"/>
            <ac:picMk id="5" creationId="{4290A8CF-E902-1005-9B89-459A39682C38}"/>
          </ac:picMkLst>
        </pc:picChg>
      </pc:sldChg>
      <pc:sldChg chg="addSp delSp modSp mod ord">
        <pc:chgData name="anusha lal" userId="010439a2573eaac0" providerId="LiveId" clId="{1E386E13-BE09-40D8-AC45-4BA7F337BF54}" dt="2024-07-17T23:45:37.682" v="3811"/>
        <pc:sldMkLst>
          <pc:docMk/>
          <pc:sldMk cId="289375902" sldId="316"/>
        </pc:sldMkLst>
        <pc:spChg chg="del mod">
          <ac:chgData name="anusha lal" userId="010439a2573eaac0" providerId="LiveId" clId="{1E386E13-BE09-40D8-AC45-4BA7F337BF54}" dt="2024-07-17T23:45:37.682" v="3811"/>
          <ac:spMkLst>
            <pc:docMk/>
            <pc:sldMk cId="289375902" sldId="316"/>
            <ac:spMk id="3" creationId="{3392DBB3-98BF-12D4-7BFA-9CA948BB374F}"/>
          </ac:spMkLst>
        </pc:spChg>
        <pc:spChg chg="add mod">
          <ac:chgData name="anusha lal" userId="010439a2573eaac0" providerId="LiveId" clId="{1E386E13-BE09-40D8-AC45-4BA7F337BF54}" dt="2024-07-17T05:37:31.881" v="148"/>
          <ac:spMkLst>
            <pc:docMk/>
            <pc:sldMk cId="289375902" sldId="316"/>
            <ac:spMk id="6" creationId="{B021B767-EB59-3B10-ED39-5BF07FC5AB70}"/>
          </ac:spMkLst>
        </pc:spChg>
        <pc:spChg chg="add mod">
          <ac:chgData name="anusha lal" userId="010439a2573eaac0" providerId="LiveId" clId="{1E386E13-BE09-40D8-AC45-4BA7F337BF54}" dt="2024-07-17T05:39:38.649" v="163" actId="12"/>
          <ac:spMkLst>
            <pc:docMk/>
            <pc:sldMk cId="289375902" sldId="316"/>
            <ac:spMk id="7" creationId="{70FB7FE3-E263-514B-1FD0-E0F7EF47AD37}"/>
          </ac:spMkLst>
        </pc:spChg>
        <pc:spChg chg="add del">
          <ac:chgData name="anusha lal" userId="010439a2573eaac0" providerId="LiveId" clId="{1E386E13-BE09-40D8-AC45-4BA7F337BF54}" dt="2024-07-17T05:37:52.976" v="152" actId="22"/>
          <ac:spMkLst>
            <pc:docMk/>
            <pc:sldMk cId="289375902" sldId="316"/>
            <ac:spMk id="9" creationId="{3633960A-2342-047C-E5CF-74732201AC1B}"/>
          </ac:spMkLst>
        </pc:spChg>
        <pc:spChg chg="add del">
          <ac:chgData name="anusha lal" userId="010439a2573eaac0" providerId="LiveId" clId="{1E386E13-BE09-40D8-AC45-4BA7F337BF54}" dt="2024-07-17T05:40:38.223" v="169" actId="478"/>
          <ac:spMkLst>
            <pc:docMk/>
            <pc:sldMk cId="289375902" sldId="316"/>
            <ac:spMk id="11" creationId="{B70F04C9-A222-D155-81F3-49017EC75B07}"/>
          </ac:spMkLst>
        </pc:spChg>
        <pc:spChg chg="add del mod">
          <ac:chgData name="anusha lal" userId="010439a2573eaac0" providerId="LiveId" clId="{1E386E13-BE09-40D8-AC45-4BA7F337BF54}" dt="2024-07-17T05:41:39.131" v="178" actId="21"/>
          <ac:spMkLst>
            <pc:docMk/>
            <pc:sldMk cId="289375902" sldId="316"/>
            <ac:spMk id="13" creationId="{7D0727D9-371B-92F7-9C18-6A13E3244E21}"/>
          </ac:spMkLst>
        </pc:spChg>
        <pc:spChg chg="add del mod">
          <ac:chgData name="anusha lal" userId="010439a2573eaac0" providerId="LiveId" clId="{1E386E13-BE09-40D8-AC45-4BA7F337BF54}" dt="2024-07-17T05:41:27.475" v="176" actId="22"/>
          <ac:spMkLst>
            <pc:docMk/>
            <pc:sldMk cId="289375902" sldId="316"/>
            <ac:spMk id="15" creationId="{372146F9-1C80-6EC5-0CC4-C046B83C4759}"/>
          </ac:spMkLst>
        </pc:spChg>
        <pc:spChg chg="mod">
          <ac:chgData name="anusha lal" userId="010439a2573eaac0" providerId="LiveId" clId="{1E386E13-BE09-40D8-AC45-4BA7F337BF54}" dt="2024-07-17T05:42:20.387" v="182" actId="207"/>
          <ac:spMkLst>
            <pc:docMk/>
            <pc:sldMk cId="289375902" sldId="316"/>
            <ac:spMk id="17" creationId="{B6A75DFD-393E-10EF-C92B-BF4E67AAD8F3}"/>
          </ac:spMkLst>
        </pc:spChg>
        <pc:spChg chg="mod">
          <ac:chgData name="anusha lal" userId="010439a2573eaac0" providerId="LiveId" clId="{1E386E13-BE09-40D8-AC45-4BA7F337BF54}" dt="2024-07-17T05:44:02.094" v="257" actId="20577"/>
          <ac:spMkLst>
            <pc:docMk/>
            <pc:sldMk cId="289375902" sldId="316"/>
            <ac:spMk id="18" creationId="{C5D67FDA-82C9-2C11-5CC1-8DF5DAFF0EA2}"/>
          </ac:spMkLst>
        </pc:spChg>
        <pc:spChg chg="mod">
          <ac:chgData name="anusha lal" userId="010439a2573eaac0" providerId="LiveId" clId="{1E386E13-BE09-40D8-AC45-4BA7F337BF54}" dt="2024-07-17T05:45:51.655" v="342" actId="207"/>
          <ac:spMkLst>
            <pc:docMk/>
            <pc:sldMk cId="289375902" sldId="316"/>
            <ac:spMk id="20" creationId="{F72E7D65-2FCE-51D9-D691-C9F0AFF984D8}"/>
          </ac:spMkLst>
        </pc:spChg>
        <pc:spChg chg="mod">
          <ac:chgData name="anusha lal" userId="010439a2573eaac0" providerId="LiveId" clId="{1E386E13-BE09-40D8-AC45-4BA7F337BF54}" dt="2024-07-17T16:32:27.010" v="2477" actId="20577"/>
          <ac:spMkLst>
            <pc:docMk/>
            <pc:sldMk cId="289375902" sldId="316"/>
            <ac:spMk id="21" creationId="{47880421-9179-8C4A-3EF3-C7172F49EE10}"/>
          </ac:spMkLst>
        </pc:spChg>
        <pc:spChg chg="mod">
          <ac:chgData name="anusha lal" userId="010439a2573eaac0" providerId="LiveId" clId="{1E386E13-BE09-40D8-AC45-4BA7F337BF54}" dt="2024-07-17T05:46:40.055" v="364" actId="207"/>
          <ac:spMkLst>
            <pc:docMk/>
            <pc:sldMk cId="289375902" sldId="316"/>
            <ac:spMk id="23" creationId="{868EFA17-241A-05D5-545D-D2E839E23B3B}"/>
          </ac:spMkLst>
        </pc:spChg>
        <pc:spChg chg="mod">
          <ac:chgData name="anusha lal" userId="010439a2573eaac0" providerId="LiveId" clId="{1E386E13-BE09-40D8-AC45-4BA7F337BF54}" dt="2024-07-17T17:19:55.204" v="2645" actId="20577"/>
          <ac:spMkLst>
            <pc:docMk/>
            <pc:sldMk cId="289375902" sldId="316"/>
            <ac:spMk id="24" creationId="{5AB4DEE5-B58E-F2CB-13E5-ED91F6C53C5C}"/>
          </ac:spMkLst>
        </pc:spChg>
        <pc:spChg chg="mod">
          <ac:chgData name="anusha lal" userId="010439a2573eaac0" providerId="LiveId" clId="{1E386E13-BE09-40D8-AC45-4BA7F337BF54}" dt="2024-07-17T05:47:18.402" v="368"/>
          <ac:spMkLst>
            <pc:docMk/>
            <pc:sldMk cId="289375902" sldId="316"/>
            <ac:spMk id="26" creationId="{DCEEFF62-B5BD-762F-A6EA-7F24B753DE8A}"/>
          </ac:spMkLst>
        </pc:spChg>
        <pc:spChg chg="mod">
          <ac:chgData name="anusha lal" userId="010439a2573eaac0" providerId="LiveId" clId="{1E386E13-BE09-40D8-AC45-4BA7F337BF54}" dt="2024-07-17T05:48:05.007" v="428" actId="20577"/>
          <ac:spMkLst>
            <pc:docMk/>
            <pc:sldMk cId="289375902" sldId="316"/>
            <ac:spMk id="27" creationId="{1356E72E-F238-E556-CB23-9662909CD492}"/>
          </ac:spMkLst>
        </pc:spChg>
        <pc:grpChg chg="add mod">
          <ac:chgData name="anusha lal" userId="010439a2573eaac0" providerId="LiveId" clId="{1E386E13-BE09-40D8-AC45-4BA7F337BF54}" dt="2024-07-17T05:39:55.687" v="165" actId="14100"/>
          <ac:grpSpMkLst>
            <pc:docMk/>
            <pc:sldMk cId="289375902" sldId="316"/>
            <ac:grpSpMk id="5" creationId="{5733733E-2093-859B-37AA-EE5333950523}"/>
          </ac:grpSpMkLst>
        </pc:grpChg>
        <pc:grpChg chg="add mod">
          <ac:chgData name="anusha lal" userId="010439a2573eaac0" providerId="LiveId" clId="{1E386E13-BE09-40D8-AC45-4BA7F337BF54}" dt="2024-07-17T05:42:35.088" v="184" actId="1076"/>
          <ac:grpSpMkLst>
            <pc:docMk/>
            <pc:sldMk cId="289375902" sldId="316"/>
            <ac:grpSpMk id="16" creationId="{C72B024C-A9F6-DE7B-668C-849B84F0DBA0}"/>
          </ac:grpSpMkLst>
        </pc:grpChg>
        <pc:grpChg chg="add mod">
          <ac:chgData name="anusha lal" userId="010439a2573eaac0" providerId="LiveId" clId="{1E386E13-BE09-40D8-AC45-4BA7F337BF54}" dt="2024-07-17T05:44:34.931" v="261" actId="1076"/>
          <ac:grpSpMkLst>
            <pc:docMk/>
            <pc:sldMk cId="289375902" sldId="316"/>
            <ac:grpSpMk id="19" creationId="{2FF9D6DF-E9EA-2F1F-EAE6-3A77DAA24F96}"/>
          </ac:grpSpMkLst>
        </pc:grpChg>
        <pc:grpChg chg="add mod">
          <ac:chgData name="anusha lal" userId="010439a2573eaac0" providerId="LiveId" clId="{1E386E13-BE09-40D8-AC45-4BA7F337BF54}" dt="2024-07-17T05:46:15.814" v="345" actId="1076"/>
          <ac:grpSpMkLst>
            <pc:docMk/>
            <pc:sldMk cId="289375902" sldId="316"/>
            <ac:grpSpMk id="22" creationId="{2FAB30DB-C3A8-C447-57E7-EB5D93753AE9}"/>
          </ac:grpSpMkLst>
        </pc:grpChg>
        <pc:grpChg chg="add mod">
          <ac:chgData name="anusha lal" userId="010439a2573eaac0" providerId="LiveId" clId="{1E386E13-BE09-40D8-AC45-4BA7F337BF54}" dt="2024-07-17T05:47:23.084" v="369" actId="1076"/>
          <ac:grpSpMkLst>
            <pc:docMk/>
            <pc:sldMk cId="289375902" sldId="316"/>
            <ac:grpSpMk id="25" creationId="{3A041C86-5181-9DD7-5DB7-E0598027F60B}"/>
          </ac:grpSpMkLst>
        </pc:grpChg>
      </pc:sldChg>
      <pc:sldChg chg="addSp delSp modSp mod ord">
        <pc:chgData name="anusha lal" userId="010439a2573eaac0" providerId="LiveId" clId="{1E386E13-BE09-40D8-AC45-4BA7F337BF54}" dt="2024-07-17T17:27:47.114" v="2916" actId="313"/>
        <pc:sldMkLst>
          <pc:docMk/>
          <pc:sldMk cId="1693166668" sldId="319"/>
        </pc:sldMkLst>
        <pc:spChg chg="mod">
          <ac:chgData name="anusha lal" userId="010439a2573eaac0" providerId="LiveId" clId="{1E386E13-BE09-40D8-AC45-4BA7F337BF54}" dt="2024-07-17T08:38:54.647" v="2263"/>
          <ac:spMkLst>
            <pc:docMk/>
            <pc:sldMk cId="1693166668" sldId="319"/>
            <ac:spMk id="2" creationId="{81E95389-0CDD-C241-41CB-C2E7D8ACAB98}"/>
          </ac:spMkLst>
        </pc:spChg>
        <pc:spChg chg="del mod">
          <ac:chgData name="anusha lal" userId="010439a2573eaac0" providerId="LiveId" clId="{1E386E13-BE09-40D8-AC45-4BA7F337BF54}" dt="2024-07-17T05:52:02.110" v="449" actId="478"/>
          <ac:spMkLst>
            <pc:docMk/>
            <pc:sldMk cId="1693166668" sldId="319"/>
            <ac:spMk id="3" creationId="{1DD1D060-A0DD-CD26-E9B3-FCC7F9915CFF}"/>
          </ac:spMkLst>
        </pc:spChg>
        <pc:spChg chg="mod">
          <ac:chgData name="anusha lal" userId="010439a2573eaac0" providerId="LiveId" clId="{1E386E13-BE09-40D8-AC45-4BA7F337BF54}" dt="2024-07-17T05:50:18.937" v="435"/>
          <ac:spMkLst>
            <pc:docMk/>
            <pc:sldMk cId="1693166668" sldId="319"/>
            <ac:spMk id="5" creationId="{1DDED5C6-FDF0-B4CA-1B12-09E873429A8C}"/>
          </ac:spMkLst>
        </pc:spChg>
        <pc:spChg chg="mod">
          <ac:chgData name="anusha lal" userId="010439a2573eaac0" providerId="LiveId" clId="{1E386E13-BE09-40D8-AC45-4BA7F337BF54}" dt="2024-07-17T05:50:34.549" v="438" actId="20577"/>
          <ac:spMkLst>
            <pc:docMk/>
            <pc:sldMk cId="1693166668" sldId="319"/>
            <ac:spMk id="6" creationId="{66087DCA-1C67-97A4-FCBA-39A926DF6762}"/>
          </ac:spMkLst>
        </pc:spChg>
        <pc:spChg chg="mod">
          <ac:chgData name="anusha lal" userId="010439a2573eaac0" providerId="LiveId" clId="{1E386E13-BE09-40D8-AC45-4BA7F337BF54}" dt="2024-07-17T05:50:41.197" v="439"/>
          <ac:spMkLst>
            <pc:docMk/>
            <pc:sldMk cId="1693166668" sldId="319"/>
            <ac:spMk id="8" creationId="{F26300C6-8DE1-CDF6-47EB-237417D077DB}"/>
          </ac:spMkLst>
        </pc:spChg>
        <pc:spChg chg="mod">
          <ac:chgData name="anusha lal" userId="010439a2573eaac0" providerId="LiveId" clId="{1E386E13-BE09-40D8-AC45-4BA7F337BF54}" dt="2024-07-17T05:50:41.197" v="439"/>
          <ac:spMkLst>
            <pc:docMk/>
            <pc:sldMk cId="1693166668" sldId="319"/>
            <ac:spMk id="9" creationId="{2ACC8903-F431-8EDF-DC54-D909EB2717C7}"/>
          </ac:spMkLst>
        </pc:spChg>
        <pc:spChg chg="add mod">
          <ac:chgData name="anusha lal" userId="010439a2573eaac0" providerId="LiveId" clId="{1E386E13-BE09-40D8-AC45-4BA7F337BF54}" dt="2024-07-17T17:27:47.114" v="2916" actId="313"/>
          <ac:spMkLst>
            <pc:docMk/>
            <pc:sldMk cId="1693166668" sldId="319"/>
            <ac:spMk id="11" creationId="{62EB210B-5A8C-774B-D166-DBE2437646FE}"/>
          </ac:spMkLst>
        </pc:spChg>
        <pc:grpChg chg="add mod">
          <ac:chgData name="anusha lal" userId="010439a2573eaac0" providerId="LiveId" clId="{1E386E13-BE09-40D8-AC45-4BA7F337BF54}" dt="2024-07-17T17:25:35.678" v="2859" actId="1076"/>
          <ac:grpSpMkLst>
            <pc:docMk/>
            <pc:sldMk cId="1693166668" sldId="319"/>
            <ac:grpSpMk id="4" creationId="{24EE3B4F-1CA2-5A0F-21FE-8862BA6C2331}"/>
          </ac:grpSpMkLst>
        </pc:grpChg>
        <pc:grpChg chg="add del mod">
          <ac:chgData name="anusha lal" userId="010439a2573eaac0" providerId="LiveId" clId="{1E386E13-BE09-40D8-AC45-4BA7F337BF54}" dt="2024-07-17T07:19:11.830" v="1716" actId="478"/>
          <ac:grpSpMkLst>
            <pc:docMk/>
            <pc:sldMk cId="1693166668" sldId="319"/>
            <ac:grpSpMk id="7" creationId="{C1138ADF-6E68-D1C1-50D0-9ABCFF725908}"/>
          </ac:grpSpMkLst>
        </pc:grpChg>
        <pc:picChg chg="add mod">
          <ac:chgData name="anusha lal" userId="010439a2573eaac0" providerId="LiveId" clId="{1E386E13-BE09-40D8-AC45-4BA7F337BF54}" dt="2024-07-17T08:23:13.623" v="2188" actId="1076"/>
          <ac:picMkLst>
            <pc:docMk/>
            <pc:sldMk cId="1693166668" sldId="319"/>
            <ac:picMk id="12" creationId="{0D9296E0-60A8-07B4-F221-3981F36B8A80}"/>
          </ac:picMkLst>
        </pc:picChg>
      </pc:sldChg>
      <pc:sldChg chg="addSp delSp modSp mod ord setBg modClrScheme chgLayout">
        <pc:chgData name="anusha lal" userId="010439a2573eaac0" providerId="LiveId" clId="{1E386E13-BE09-40D8-AC45-4BA7F337BF54}" dt="2024-07-17T18:13:42.346" v="3681" actId="1076"/>
        <pc:sldMkLst>
          <pc:docMk/>
          <pc:sldMk cId="1084010788" sldId="320"/>
        </pc:sldMkLst>
        <pc:spChg chg="add del mod">
          <ac:chgData name="anusha lal" userId="010439a2573eaac0" providerId="LiveId" clId="{1E386E13-BE09-40D8-AC45-4BA7F337BF54}" dt="2024-07-17T08:51:08.850" v="2339" actId="26606"/>
          <ac:spMkLst>
            <pc:docMk/>
            <pc:sldMk cId="1084010788" sldId="320"/>
            <ac:spMk id="3" creationId="{237FD00C-FD35-FF89-F395-C07249A829B0}"/>
          </ac:spMkLst>
        </pc:spChg>
        <pc:spChg chg="add mod">
          <ac:chgData name="anusha lal" userId="010439a2573eaac0" providerId="LiveId" clId="{1E386E13-BE09-40D8-AC45-4BA7F337BF54}" dt="2024-07-17T18:13:36.658" v="3680" actId="1076"/>
          <ac:spMkLst>
            <pc:docMk/>
            <pc:sldMk cId="1084010788" sldId="320"/>
            <ac:spMk id="4" creationId="{7FB825F5-DD4A-2CFE-0EBB-C353A83C69D5}"/>
          </ac:spMkLst>
        </pc:spChg>
        <pc:spChg chg="add mod">
          <ac:chgData name="anusha lal" userId="010439a2573eaac0" providerId="LiveId" clId="{1E386E13-BE09-40D8-AC45-4BA7F337BF54}" dt="2024-07-17T18:13:42.346" v="3681" actId="1076"/>
          <ac:spMkLst>
            <pc:docMk/>
            <pc:sldMk cId="1084010788" sldId="320"/>
            <ac:spMk id="5" creationId="{181F9A2F-EE03-B00B-CE38-70D5476561C6}"/>
          </ac:spMkLst>
        </pc:spChg>
        <pc:spChg chg="add del mod ord">
          <ac:chgData name="anusha lal" userId="010439a2573eaac0" providerId="LiveId" clId="{1E386E13-BE09-40D8-AC45-4BA7F337BF54}" dt="2024-07-17T07:57:52.268" v="1907" actId="700"/>
          <ac:spMkLst>
            <pc:docMk/>
            <pc:sldMk cId="1084010788" sldId="320"/>
            <ac:spMk id="6" creationId="{1B58FEFF-006A-290F-9092-748186B4745A}"/>
          </ac:spMkLst>
        </pc:spChg>
        <pc:spChg chg="add del mod ord">
          <ac:chgData name="anusha lal" userId="010439a2573eaac0" providerId="LiveId" clId="{1E386E13-BE09-40D8-AC45-4BA7F337BF54}" dt="2024-07-17T07:57:52.268" v="1907" actId="700"/>
          <ac:spMkLst>
            <pc:docMk/>
            <pc:sldMk cId="1084010788" sldId="320"/>
            <ac:spMk id="7" creationId="{30C83BFE-D96C-4954-891B-E1DA1B99CD05}"/>
          </ac:spMkLst>
        </pc:spChg>
        <pc:spChg chg="add del mod ord">
          <ac:chgData name="anusha lal" userId="010439a2573eaac0" providerId="LiveId" clId="{1E386E13-BE09-40D8-AC45-4BA7F337BF54}" dt="2024-07-17T07:57:52.268" v="1907" actId="700"/>
          <ac:spMkLst>
            <pc:docMk/>
            <pc:sldMk cId="1084010788" sldId="320"/>
            <ac:spMk id="8" creationId="{F9C0EE67-0C50-D154-A8F9-4DC8557E5E2B}"/>
          </ac:spMkLst>
        </pc:spChg>
        <pc:spChg chg="add del">
          <ac:chgData name="anusha lal" userId="010439a2573eaac0" providerId="LiveId" clId="{1E386E13-BE09-40D8-AC45-4BA7F337BF54}" dt="2024-07-17T08:50:39.440" v="2328" actId="26606"/>
          <ac:spMkLst>
            <pc:docMk/>
            <pc:sldMk cId="1084010788" sldId="320"/>
            <ac:spMk id="10" creationId="{C863635B-6532-470F-BD5C-CF4DB5FDEE2E}"/>
          </ac:spMkLst>
        </pc:spChg>
        <pc:spChg chg="add del">
          <ac:chgData name="anusha lal" userId="010439a2573eaac0" providerId="LiveId" clId="{1E386E13-BE09-40D8-AC45-4BA7F337BF54}" dt="2024-07-17T08:50:39.440" v="2328" actId="26606"/>
          <ac:spMkLst>
            <pc:docMk/>
            <pc:sldMk cId="1084010788" sldId="320"/>
            <ac:spMk id="12" creationId="{15FB804C-3CFB-42D1-A7D2-AC6F382D03CC}"/>
          </ac:spMkLst>
        </pc:spChg>
        <pc:spChg chg="add del">
          <ac:chgData name="anusha lal" userId="010439a2573eaac0" providerId="LiveId" clId="{1E386E13-BE09-40D8-AC45-4BA7F337BF54}" dt="2024-07-17T08:50:39.440" v="2328" actId="26606"/>
          <ac:spMkLst>
            <pc:docMk/>
            <pc:sldMk cId="1084010788" sldId="320"/>
            <ac:spMk id="14" creationId="{22A56FF0-72C9-4F01-8EBB-EEA8D0129C02}"/>
          </ac:spMkLst>
        </pc:spChg>
        <pc:spChg chg="add del">
          <ac:chgData name="anusha lal" userId="010439a2573eaac0" providerId="LiveId" clId="{1E386E13-BE09-40D8-AC45-4BA7F337BF54}" dt="2024-07-17T08:50:42.288" v="2330" actId="26606"/>
          <ac:spMkLst>
            <pc:docMk/>
            <pc:sldMk cId="1084010788" sldId="320"/>
            <ac:spMk id="16" creationId="{3BD28B09-C850-4EA4-8888-67416520F395}"/>
          </ac:spMkLst>
        </pc:spChg>
        <pc:spChg chg="add del">
          <ac:chgData name="anusha lal" userId="010439a2573eaac0" providerId="LiveId" clId="{1E386E13-BE09-40D8-AC45-4BA7F337BF54}" dt="2024-07-17T08:50:42.288" v="2330" actId="26606"/>
          <ac:spMkLst>
            <pc:docMk/>
            <pc:sldMk cId="1084010788" sldId="320"/>
            <ac:spMk id="17" creationId="{8DE9D5BA-83AA-4459-83D3-20EC090C22CE}"/>
          </ac:spMkLst>
        </pc:spChg>
        <pc:spChg chg="add del">
          <ac:chgData name="anusha lal" userId="010439a2573eaac0" providerId="LiveId" clId="{1E386E13-BE09-40D8-AC45-4BA7F337BF54}" dt="2024-07-17T08:55:46.684" v="2383" actId="26606"/>
          <ac:spMkLst>
            <pc:docMk/>
            <pc:sldMk cId="1084010788" sldId="320"/>
            <ac:spMk id="32" creationId="{C863635B-6532-470F-BD5C-CF4DB5FDEE2E}"/>
          </ac:spMkLst>
        </pc:spChg>
        <pc:spChg chg="add del">
          <ac:chgData name="anusha lal" userId="010439a2573eaac0" providerId="LiveId" clId="{1E386E13-BE09-40D8-AC45-4BA7F337BF54}" dt="2024-07-17T08:55:46.684" v="2383" actId="26606"/>
          <ac:spMkLst>
            <pc:docMk/>
            <pc:sldMk cId="1084010788" sldId="320"/>
            <ac:spMk id="34" creationId="{15FB804C-3CFB-42D1-A7D2-AC6F382D03CC}"/>
          </ac:spMkLst>
        </pc:spChg>
        <pc:spChg chg="add del">
          <ac:chgData name="anusha lal" userId="010439a2573eaac0" providerId="LiveId" clId="{1E386E13-BE09-40D8-AC45-4BA7F337BF54}" dt="2024-07-17T08:55:46.684" v="2383" actId="26606"/>
          <ac:spMkLst>
            <pc:docMk/>
            <pc:sldMk cId="1084010788" sldId="320"/>
            <ac:spMk id="36" creationId="{22A56FF0-72C9-4F01-8EBB-EEA8D0129C02}"/>
          </ac:spMkLst>
        </pc:spChg>
        <pc:spChg chg="add del">
          <ac:chgData name="anusha lal" userId="010439a2573eaac0" providerId="LiveId" clId="{1E386E13-BE09-40D8-AC45-4BA7F337BF54}" dt="2024-07-17T08:55:48.481" v="2385" actId="26606"/>
          <ac:spMkLst>
            <pc:docMk/>
            <pc:sldMk cId="1084010788" sldId="320"/>
            <ac:spMk id="38" creationId="{3BD28B09-C850-4EA4-8888-67416520F395}"/>
          </ac:spMkLst>
        </pc:spChg>
        <pc:spChg chg="add del">
          <ac:chgData name="anusha lal" userId="010439a2573eaac0" providerId="LiveId" clId="{1E386E13-BE09-40D8-AC45-4BA7F337BF54}" dt="2024-07-17T08:55:48.481" v="2385" actId="26606"/>
          <ac:spMkLst>
            <pc:docMk/>
            <pc:sldMk cId="1084010788" sldId="320"/>
            <ac:spMk id="39" creationId="{8DE9D5BA-83AA-4459-83D3-20EC090C22CE}"/>
          </ac:spMkLst>
        </pc:spChg>
        <pc:spChg chg="add">
          <ac:chgData name="anusha lal" userId="010439a2573eaac0" providerId="LiveId" clId="{1E386E13-BE09-40D8-AC45-4BA7F337BF54}" dt="2024-07-17T08:55:48.481" v="2386" actId="26606"/>
          <ac:spMkLst>
            <pc:docMk/>
            <pc:sldMk cId="1084010788" sldId="320"/>
            <ac:spMk id="41" creationId="{E3FF0025-03AB-4126-9E23-1B4F2D4B1748}"/>
          </ac:spMkLst>
        </pc:spChg>
        <pc:spChg chg="add">
          <ac:chgData name="anusha lal" userId="010439a2573eaac0" providerId="LiveId" clId="{1E386E13-BE09-40D8-AC45-4BA7F337BF54}" dt="2024-07-17T08:55:48.481" v="2386" actId="26606"/>
          <ac:spMkLst>
            <pc:docMk/>
            <pc:sldMk cId="1084010788" sldId="320"/>
            <ac:spMk id="42" creationId="{4C149C42-FAD2-4559-80A1-B6E921D049AC}"/>
          </ac:spMkLst>
        </pc:spChg>
        <pc:graphicFrameChg chg="add del">
          <ac:chgData name="anusha lal" userId="010439a2573eaac0" providerId="LiveId" clId="{1E386E13-BE09-40D8-AC45-4BA7F337BF54}" dt="2024-07-17T08:50:53.032" v="2332" actId="26606"/>
          <ac:graphicFrameMkLst>
            <pc:docMk/>
            <pc:sldMk cId="1084010788" sldId="320"/>
            <ac:graphicFrameMk id="19" creationId="{2725EE25-2D8C-53E0-7826-FF9188FD1F7C}"/>
          </ac:graphicFrameMkLst>
        </pc:graphicFrameChg>
        <pc:graphicFrameChg chg="add del">
          <ac:chgData name="anusha lal" userId="010439a2573eaac0" providerId="LiveId" clId="{1E386E13-BE09-40D8-AC45-4BA7F337BF54}" dt="2024-07-17T08:50:56.330" v="2334" actId="26606"/>
          <ac:graphicFrameMkLst>
            <pc:docMk/>
            <pc:sldMk cId="1084010788" sldId="320"/>
            <ac:graphicFrameMk id="21" creationId="{A73C97C0-C467-F663-195D-D9433ECF932E}"/>
          </ac:graphicFrameMkLst>
        </pc:graphicFrameChg>
        <pc:graphicFrameChg chg="add del">
          <ac:chgData name="anusha lal" userId="010439a2573eaac0" providerId="LiveId" clId="{1E386E13-BE09-40D8-AC45-4BA7F337BF54}" dt="2024-07-17T08:51:04.346" v="2336" actId="26606"/>
          <ac:graphicFrameMkLst>
            <pc:docMk/>
            <pc:sldMk cId="1084010788" sldId="320"/>
            <ac:graphicFrameMk id="23" creationId="{09628964-5A43-D5D0-358C-2A7D120C18EA}"/>
          </ac:graphicFrameMkLst>
        </pc:graphicFrameChg>
        <pc:graphicFrameChg chg="add del">
          <ac:chgData name="anusha lal" userId="010439a2573eaac0" providerId="LiveId" clId="{1E386E13-BE09-40D8-AC45-4BA7F337BF54}" dt="2024-07-17T08:51:08.834" v="2338" actId="26606"/>
          <ac:graphicFrameMkLst>
            <pc:docMk/>
            <pc:sldMk cId="1084010788" sldId="320"/>
            <ac:graphicFrameMk id="25" creationId="{2725EE25-2D8C-53E0-7826-FF9188FD1F7C}"/>
          </ac:graphicFrameMkLst>
        </pc:graphicFrameChg>
        <pc:graphicFrameChg chg="add mod">
          <ac:chgData name="anusha lal" userId="010439a2573eaac0" providerId="LiveId" clId="{1E386E13-BE09-40D8-AC45-4BA7F337BF54}" dt="2024-07-17T18:13:33.849" v="3679" actId="1076"/>
          <ac:graphicFrameMkLst>
            <pc:docMk/>
            <pc:sldMk cId="1084010788" sldId="320"/>
            <ac:graphicFrameMk id="27" creationId="{09628964-5A43-D5D0-358C-2A7D120C18EA}"/>
          </ac:graphicFrameMkLst>
        </pc:graphicFrameChg>
      </pc:sldChg>
      <pc:sldChg chg="addSp delSp modSp del mod ord setBg delDesignElem">
        <pc:chgData name="anusha lal" userId="010439a2573eaac0" providerId="LiveId" clId="{1E386E13-BE09-40D8-AC45-4BA7F337BF54}" dt="2024-07-18T00:55:08.991" v="4932" actId="47"/>
        <pc:sldMkLst>
          <pc:docMk/>
          <pc:sldMk cId="1697340508" sldId="321"/>
        </pc:sldMkLst>
        <pc:spChg chg="add del mod">
          <ac:chgData name="anusha lal" userId="010439a2573eaac0" providerId="LiveId" clId="{1E386E13-BE09-40D8-AC45-4BA7F337BF54}" dt="2024-07-17T08:07:59.868" v="2017" actId="26606"/>
          <ac:spMkLst>
            <pc:docMk/>
            <pc:sldMk cId="1697340508" sldId="321"/>
            <ac:spMk id="3" creationId="{D53EE5AA-55FF-AF4C-0416-5B13ADBE4B7F}"/>
          </ac:spMkLst>
        </pc:spChg>
        <pc:spChg chg="add mod">
          <ac:chgData name="anusha lal" userId="010439a2573eaac0" providerId="LiveId" clId="{1E386E13-BE09-40D8-AC45-4BA7F337BF54}" dt="2024-07-17T08:10:07.955" v="2047" actId="26606"/>
          <ac:spMkLst>
            <pc:docMk/>
            <pc:sldMk cId="1697340508" sldId="321"/>
            <ac:spMk id="4" creationId="{6A346BF2-AE62-7D3C-EFC7-E7B739ABBD5D}"/>
          </ac:spMkLst>
        </pc:spChg>
        <pc:spChg chg="add del mod">
          <ac:chgData name="anusha lal" userId="010439a2573eaac0" providerId="LiveId" clId="{1E386E13-BE09-40D8-AC45-4BA7F337BF54}" dt="2024-07-17T06:45:21.911" v="1429"/>
          <ac:spMkLst>
            <pc:docMk/>
            <pc:sldMk cId="1697340508" sldId="321"/>
            <ac:spMk id="5" creationId="{EDAC9A58-21FF-E070-FB30-92C466328F46}"/>
          </ac:spMkLst>
        </pc:spChg>
        <pc:spChg chg="add del mod">
          <ac:chgData name="anusha lal" userId="010439a2573eaac0" providerId="LiveId" clId="{1E386E13-BE09-40D8-AC45-4BA7F337BF54}" dt="2024-07-17T06:47:20.638" v="1437"/>
          <ac:spMkLst>
            <pc:docMk/>
            <pc:sldMk cId="1697340508" sldId="321"/>
            <ac:spMk id="6" creationId="{2D33D3A8-9289-ED38-2F8A-BEB334BD50F3}"/>
          </ac:spMkLst>
        </pc:spChg>
        <pc:spChg chg="add mod">
          <ac:chgData name="anusha lal" userId="010439a2573eaac0" providerId="LiveId" clId="{1E386E13-BE09-40D8-AC45-4BA7F337BF54}" dt="2024-07-17T08:35:59.211" v="2237" actId="1076"/>
          <ac:spMkLst>
            <pc:docMk/>
            <pc:sldMk cId="1697340508" sldId="321"/>
            <ac:spMk id="7" creationId="{1E58A71F-945B-A23D-D640-FFC924FB19BC}"/>
          </ac:spMkLst>
        </pc:spChg>
        <pc:spChg chg="add del">
          <ac:chgData name="anusha lal" userId="010439a2573eaac0" providerId="LiveId" clId="{1E386E13-BE09-40D8-AC45-4BA7F337BF54}" dt="2024-07-17T08:07:49.896" v="2010" actId="26606"/>
          <ac:spMkLst>
            <pc:docMk/>
            <pc:sldMk cId="1697340508" sldId="321"/>
            <ac:spMk id="11" creationId="{3DB0ED7D-0741-41C8-9BCD-85B80680FB6C}"/>
          </ac:spMkLst>
        </pc:spChg>
        <pc:spChg chg="add del">
          <ac:chgData name="anusha lal" userId="010439a2573eaac0" providerId="LiveId" clId="{1E386E13-BE09-40D8-AC45-4BA7F337BF54}" dt="2024-07-17T08:07:38.879" v="2004" actId="26606"/>
          <ac:spMkLst>
            <pc:docMk/>
            <pc:sldMk cId="1697340508" sldId="321"/>
            <ac:spMk id="12" creationId="{676411ED-5314-4C9A-A717-DD5A041FAF6C}"/>
          </ac:spMkLst>
        </pc:spChg>
        <pc:spChg chg="add del">
          <ac:chgData name="anusha lal" userId="010439a2573eaac0" providerId="LiveId" clId="{1E386E13-BE09-40D8-AC45-4BA7F337BF54}" dt="2024-07-17T08:07:49.896" v="2010" actId="26606"/>
          <ac:spMkLst>
            <pc:docMk/>
            <pc:sldMk cId="1697340508" sldId="321"/>
            <ac:spMk id="13" creationId="{D53EE5AA-55FF-AF4C-0416-5B13ADBE4B7F}"/>
          </ac:spMkLst>
        </pc:spChg>
        <pc:spChg chg="add del">
          <ac:chgData name="anusha lal" userId="010439a2573eaac0" providerId="LiveId" clId="{1E386E13-BE09-40D8-AC45-4BA7F337BF54}" dt="2024-07-17T08:07:38.879" v="2004" actId="26606"/>
          <ac:spMkLst>
            <pc:docMk/>
            <pc:sldMk cId="1697340508" sldId="321"/>
            <ac:spMk id="14" creationId="{01CD0F23-A289-474D-AC8E-7B770AB4CE58}"/>
          </ac:spMkLst>
        </pc:spChg>
        <pc:spChg chg="add del">
          <ac:chgData name="anusha lal" userId="010439a2573eaac0" providerId="LiveId" clId="{1E386E13-BE09-40D8-AC45-4BA7F337BF54}" dt="2024-07-17T08:07:38.879" v="2004" actId="26606"/>
          <ac:spMkLst>
            <pc:docMk/>
            <pc:sldMk cId="1697340508" sldId="321"/>
            <ac:spMk id="16" creationId="{B45CE986-4A76-4B58-8796-1E505901C6B8}"/>
          </ac:spMkLst>
        </pc:spChg>
        <pc:spChg chg="add del">
          <ac:chgData name="anusha lal" userId="010439a2573eaac0" providerId="LiveId" clId="{1E386E13-BE09-40D8-AC45-4BA7F337BF54}" dt="2024-07-17T08:07:42.292" v="2006" actId="26606"/>
          <ac:spMkLst>
            <pc:docMk/>
            <pc:sldMk cId="1697340508" sldId="321"/>
            <ac:spMk id="18" creationId="{EDE45543-B8D6-4BD5-85E4-FAF64A4C96AD}"/>
          </ac:spMkLst>
        </pc:spChg>
        <pc:spChg chg="add del">
          <ac:chgData name="anusha lal" userId="010439a2573eaac0" providerId="LiveId" clId="{1E386E13-BE09-40D8-AC45-4BA7F337BF54}" dt="2024-07-17T08:07:42.292" v="2006" actId="26606"/>
          <ac:spMkLst>
            <pc:docMk/>
            <pc:sldMk cId="1697340508" sldId="321"/>
            <ac:spMk id="19" creationId="{D7F63E70-FDE5-46BE-8B41-CEE9D51D709E}"/>
          </ac:spMkLst>
        </pc:spChg>
        <pc:spChg chg="add del">
          <ac:chgData name="anusha lal" userId="010439a2573eaac0" providerId="LiveId" clId="{1E386E13-BE09-40D8-AC45-4BA7F337BF54}" dt="2024-07-17T08:07:59.853" v="2016" actId="26606"/>
          <ac:spMkLst>
            <pc:docMk/>
            <pc:sldMk cId="1697340508" sldId="321"/>
            <ac:spMk id="20" creationId="{3DB0ED7D-0741-41C8-9BCD-85B80680FB6C}"/>
          </ac:spMkLst>
        </pc:spChg>
        <pc:spChg chg="add del">
          <ac:chgData name="anusha lal" userId="010439a2573eaac0" providerId="LiveId" clId="{1E386E13-BE09-40D8-AC45-4BA7F337BF54}" dt="2024-07-17T08:07:59.853" v="2016" actId="26606"/>
          <ac:spMkLst>
            <pc:docMk/>
            <pc:sldMk cId="1697340508" sldId="321"/>
            <ac:spMk id="21" creationId="{D53EE5AA-55FF-AF4C-0416-5B13ADBE4B7F}"/>
          </ac:spMkLst>
        </pc:spChg>
        <pc:spChg chg="add del">
          <ac:chgData name="anusha lal" userId="010439a2573eaac0" providerId="LiveId" clId="{1E386E13-BE09-40D8-AC45-4BA7F337BF54}" dt="2024-07-17T08:08:21.250" v="2020"/>
          <ac:spMkLst>
            <pc:docMk/>
            <pc:sldMk cId="1697340508" sldId="321"/>
            <ac:spMk id="23" creationId="{676411ED-5314-4C9A-A717-DD5A041FAF6C}"/>
          </ac:spMkLst>
        </pc:spChg>
        <pc:spChg chg="add del">
          <ac:chgData name="anusha lal" userId="010439a2573eaac0" providerId="LiveId" clId="{1E386E13-BE09-40D8-AC45-4BA7F337BF54}" dt="2024-07-17T08:08:21.250" v="2020"/>
          <ac:spMkLst>
            <pc:docMk/>
            <pc:sldMk cId="1697340508" sldId="321"/>
            <ac:spMk id="24" creationId="{01CD0F23-A289-474D-AC8E-7B770AB4CE58}"/>
          </ac:spMkLst>
        </pc:spChg>
        <pc:spChg chg="add del">
          <ac:chgData name="anusha lal" userId="010439a2573eaac0" providerId="LiveId" clId="{1E386E13-BE09-40D8-AC45-4BA7F337BF54}" dt="2024-07-17T08:08:21.250" v="2020"/>
          <ac:spMkLst>
            <pc:docMk/>
            <pc:sldMk cId="1697340508" sldId="321"/>
            <ac:spMk id="25" creationId="{B45CE986-4A76-4B58-8796-1E505901C6B8}"/>
          </ac:spMkLst>
        </pc:spChg>
        <pc:spChg chg="add del mod">
          <ac:chgData name="anusha lal" userId="010439a2573eaac0" providerId="LiveId" clId="{1E386E13-BE09-40D8-AC45-4BA7F337BF54}" dt="2024-07-17T08:36:07.207" v="2238" actId="26606"/>
          <ac:spMkLst>
            <pc:docMk/>
            <pc:sldMk cId="1697340508" sldId="321"/>
            <ac:spMk id="26" creationId="{D53EE5AA-55FF-AF4C-0416-5B13ADBE4B7F}"/>
          </ac:spMkLst>
        </pc:spChg>
        <pc:spChg chg="add del">
          <ac:chgData name="anusha lal" userId="010439a2573eaac0" providerId="LiveId" clId="{1E386E13-BE09-40D8-AC45-4BA7F337BF54}" dt="2024-07-17T08:38:52.132" v="2262"/>
          <ac:spMkLst>
            <pc:docMk/>
            <pc:sldMk cId="1697340508" sldId="321"/>
            <ac:spMk id="28" creationId="{E3FF0025-03AB-4126-9E23-1B4F2D4B1748}"/>
          </ac:spMkLst>
        </pc:spChg>
        <pc:spChg chg="add del">
          <ac:chgData name="anusha lal" userId="010439a2573eaac0" providerId="LiveId" clId="{1E386E13-BE09-40D8-AC45-4BA7F337BF54}" dt="2024-07-17T08:38:52.132" v="2262"/>
          <ac:spMkLst>
            <pc:docMk/>
            <pc:sldMk cId="1697340508" sldId="321"/>
            <ac:spMk id="29" creationId="{4C149C42-FAD2-4559-80A1-B6E921D049AC}"/>
          </ac:spMkLst>
        </pc:spChg>
        <pc:spChg chg="add del">
          <ac:chgData name="anusha lal" userId="010439a2573eaac0" providerId="LiveId" clId="{1E386E13-BE09-40D8-AC45-4BA7F337BF54}" dt="2024-07-17T08:09:01.340" v="2036"/>
          <ac:spMkLst>
            <pc:docMk/>
            <pc:sldMk cId="1697340508" sldId="321"/>
            <ac:spMk id="31" creationId="{C61657BD-3333-446A-A16A-CBDC77C8E559}"/>
          </ac:spMkLst>
        </pc:spChg>
        <pc:spChg chg="add del">
          <ac:chgData name="anusha lal" userId="010439a2573eaac0" providerId="LiveId" clId="{1E386E13-BE09-40D8-AC45-4BA7F337BF54}" dt="2024-07-17T08:09:01.340" v="2036"/>
          <ac:spMkLst>
            <pc:docMk/>
            <pc:sldMk cId="1697340508" sldId="321"/>
            <ac:spMk id="33" creationId="{52CAFF06-4D3A-42A5-8614-B1FA47EA0F6D}"/>
          </ac:spMkLst>
        </pc:spChg>
        <pc:graphicFrameChg chg="add del">
          <ac:chgData name="anusha lal" userId="010439a2573eaac0" providerId="LiveId" clId="{1E386E13-BE09-40D8-AC45-4BA7F337BF54}" dt="2024-07-17T08:07:45.477" v="2008" actId="26606"/>
          <ac:graphicFrameMkLst>
            <pc:docMk/>
            <pc:sldMk cId="1697340508" sldId="321"/>
            <ac:graphicFrameMk id="9" creationId="{DB1DDB81-9FD6-E21F-8460-D95D5D78CBB2}"/>
          </ac:graphicFrameMkLst>
        </pc:graphicFrameChg>
        <pc:graphicFrameChg chg="add del">
          <ac:chgData name="anusha lal" userId="010439a2573eaac0" providerId="LiveId" clId="{1E386E13-BE09-40D8-AC45-4BA7F337BF54}" dt="2024-07-17T08:07:56.384" v="2012" actId="26606"/>
          <ac:graphicFrameMkLst>
            <pc:docMk/>
            <pc:sldMk cId="1697340508" sldId="321"/>
            <ac:graphicFrameMk id="15" creationId="{C1DA16A2-023B-35AD-D19C-957F11CCB84E}"/>
          </ac:graphicFrameMkLst>
        </pc:graphicFrameChg>
        <pc:graphicFrameChg chg="add del">
          <ac:chgData name="anusha lal" userId="010439a2573eaac0" providerId="LiveId" clId="{1E386E13-BE09-40D8-AC45-4BA7F337BF54}" dt="2024-07-17T08:07:57.994" v="2014" actId="26606"/>
          <ac:graphicFrameMkLst>
            <pc:docMk/>
            <pc:sldMk cId="1697340508" sldId="321"/>
            <ac:graphicFrameMk id="17" creationId="{DB1DDB81-9FD6-E21F-8460-D95D5D78CBB2}"/>
          </ac:graphicFrameMkLst>
        </pc:graphicFrameChg>
        <pc:graphicFrameChg chg="add">
          <ac:chgData name="anusha lal" userId="010439a2573eaac0" providerId="LiveId" clId="{1E386E13-BE09-40D8-AC45-4BA7F337BF54}" dt="2024-07-17T08:36:07.207" v="2238" actId="26606"/>
          <ac:graphicFrameMkLst>
            <pc:docMk/>
            <pc:sldMk cId="1697340508" sldId="321"/>
            <ac:graphicFrameMk id="32" creationId="{2D54FB7B-1C24-DDAE-D881-04DE6AC1EACB}"/>
          </ac:graphicFrameMkLst>
        </pc:graphicFrameChg>
      </pc:sldChg>
      <pc:sldChg chg="addSp delSp modSp del mod ord setBg">
        <pc:chgData name="anusha lal" userId="010439a2573eaac0" providerId="LiveId" clId="{1E386E13-BE09-40D8-AC45-4BA7F337BF54}" dt="2024-07-18T00:55:11.720" v="4933" actId="47"/>
        <pc:sldMkLst>
          <pc:docMk/>
          <pc:sldMk cId="4050641904" sldId="322"/>
        </pc:sldMkLst>
        <pc:spChg chg="add mod">
          <ac:chgData name="anusha lal" userId="010439a2573eaac0" providerId="LiveId" clId="{1E386E13-BE09-40D8-AC45-4BA7F337BF54}" dt="2024-07-17T08:53:09.915" v="2365" actId="1076"/>
          <ac:spMkLst>
            <pc:docMk/>
            <pc:sldMk cId="4050641904" sldId="322"/>
            <ac:spMk id="2" creationId="{0B1D2A4F-526F-6B08-8140-6F9D2C4F904E}"/>
          </ac:spMkLst>
        </pc:spChg>
        <pc:spChg chg="add del mod">
          <ac:chgData name="anusha lal" userId="010439a2573eaac0" providerId="LiveId" clId="{1E386E13-BE09-40D8-AC45-4BA7F337BF54}" dt="2024-07-17T08:52:13.766" v="2354" actId="26606"/>
          <ac:spMkLst>
            <pc:docMk/>
            <pc:sldMk cId="4050641904" sldId="322"/>
            <ac:spMk id="3" creationId="{BD6FA962-0239-4889-272C-1D10F6A823E1}"/>
          </ac:spMkLst>
        </pc:spChg>
        <pc:spChg chg="add del">
          <ac:chgData name="anusha lal" userId="010439a2573eaac0" providerId="LiveId" clId="{1E386E13-BE09-40D8-AC45-4BA7F337BF54}" dt="2024-07-17T08:52:01.985" v="2345" actId="26606"/>
          <ac:spMkLst>
            <pc:docMk/>
            <pc:sldMk cId="4050641904" sldId="322"/>
            <ac:spMk id="8" creationId="{00C4F1C3-3ADD-491F-8C66-57912A242177}"/>
          </ac:spMkLst>
        </pc:spChg>
        <pc:spChg chg="add del">
          <ac:chgData name="anusha lal" userId="010439a2573eaac0" providerId="LiveId" clId="{1E386E13-BE09-40D8-AC45-4BA7F337BF54}" dt="2024-07-17T08:51:52.400" v="2341" actId="26606"/>
          <ac:spMkLst>
            <pc:docMk/>
            <pc:sldMk cId="4050641904" sldId="322"/>
            <ac:spMk id="9" creationId="{809C0BCD-BEE9-423F-A51C-BCCD8E5EAADA}"/>
          </ac:spMkLst>
        </pc:spChg>
        <pc:spChg chg="add del">
          <ac:chgData name="anusha lal" userId="010439a2573eaac0" providerId="LiveId" clId="{1E386E13-BE09-40D8-AC45-4BA7F337BF54}" dt="2024-07-17T08:52:01.985" v="2345" actId="26606"/>
          <ac:spMkLst>
            <pc:docMk/>
            <pc:sldMk cId="4050641904" sldId="322"/>
            <ac:spMk id="10" creationId="{8E8DBDA3-652C-4F87-B53B-7F73AC8F4FF9}"/>
          </ac:spMkLst>
        </pc:spChg>
        <pc:spChg chg="add del">
          <ac:chgData name="anusha lal" userId="010439a2573eaac0" providerId="LiveId" clId="{1E386E13-BE09-40D8-AC45-4BA7F337BF54}" dt="2024-07-17T08:51:52.400" v="2341" actId="26606"/>
          <ac:spMkLst>
            <pc:docMk/>
            <pc:sldMk cId="4050641904" sldId="322"/>
            <ac:spMk id="11" creationId="{1B2ADB18-4E7C-4441-A89B-FC68F3D9C782}"/>
          </ac:spMkLst>
        </pc:spChg>
        <pc:spChg chg="add del">
          <ac:chgData name="anusha lal" userId="010439a2573eaac0" providerId="LiveId" clId="{1E386E13-BE09-40D8-AC45-4BA7F337BF54}" dt="2024-07-17T08:52:01.985" v="2345" actId="26606"/>
          <ac:spMkLst>
            <pc:docMk/>
            <pc:sldMk cId="4050641904" sldId="322"/>
            <ac:spMk id="12" creationId="{42187232-3845-418F-A17C-C138F01D98AB}"/>
          </ac:spMkLst>
        </pc:spChg>
        <pc:spChg chg="add del">
          <ac:chgData name="anusha lal" userId="010439a2573eaac0" providerId="LiveId" clId="{1E386E13-BE09-40D8-AC45-4BA7F337BF54}" dt="2024-07-17T08:51:58.138" v="2343" actId="26606"/>
          <ac:spMkLst>
            <pc:docMk/>
            <pc:sldMk cId="4050641904" sldId="322"/>
            <ac:spMk id="13" creationId="{7EB3C453-B485-4F07-841B-918D40331D72}"/>
          </ac:spMkLst>
        </pc:spChg>
        <pc:spChg chg="add del">
          <ac:chgData name="anusha lal" userId="010439a2573eaac0" providerId="LiveId" clId="{1E386E13-BE09-40D8-AC45-4BA7F337BF54}" dt="2024-07-17T08:52:01.985" v="2345" actId="26606"/>
          <ac:spMkLst>
            <pc:docMk/>
            <pc:sldMk cId="4050641904" sldId="322"/>
            <ac:spMk id="16" creationId="{BD6FA962-0239-4889-272C-1D10F6A823E1}"/>
          </ac:spMkLst>
        </pc:spChg>
        <pc:spChg chg="add del">
          <ac:chgData name="anusha lal" userId="010439a2573eaac0" providerId="LiveId" clId="{1E386E13-BE09-40D8-AC45-4BA7F337BF54}" dt="2024-07-17T08:52:06.265" v="2349" actId="26606"/>
          <ac:spMkLst>
            <pc:docMk/>
            <pc:sldMk cId="4050641904" sldId="322"/>
            <ac:spMk id="20" creationId="{00C4F1C3-3ADD-491F-8C66-57912A242177}"/>
          </ac:spMkLst>
        </pc:spChg>
        <pc:spChg chg="add del">
          <ac:chgData name="anusha lal" userId="010439a2573eaac0" providerId="LiveId" clId="{1E386E13-BE09-40D8-AC45-4BA7F337BF54}" dt="2024-07-17T08:52:06.265" v="2349" actId="26606"/>
          <ac:spMkLst>
            <pc:docMk/>
            <pc:sldMk cId="4050641904" sldId="322"/>
            <ac:spMk id="21" creationId="{7578A52D-2496-4956-A9A4-EA5C38B2F1FC}"/>
          </ac:spMkLst>
        </pc:spChg>
        <pc:spChg chg="add del">
          <ac:chgData name="anusha lal" userId="010439a2573eaac0" providerId="LiveId" clId="{1E386E13-BE09-40D8-AC45-4BA7F337BF54}" dt="2024-07-17T08:52:06.265" v="2349" actId="26606"/>
          <ac:spMkLst>
            <pc:docMk/>
            <pc:sldMk cId="4050641904" sldId="322"/>
            <ac:spMk id="22" creationId="{9809C8E2-EF9B-4E0B-A17E-836DE0508E76}"/>
          </ac:spMkLst>
        </pc:spChg>
        <pc:spChg chg="add del">
          <ac:chgData name="anusha lal" userId="010439a2573eaac0" providerId="LiveId" clId="{1E386E13-BE09-40D8-AC45-4BA7F337BF54}" dt="2024-07-17T08:52:06.265" v="2349" actId="26606"/>
          <ac:spMkLst>
            <pc:docMk/>
            <pc:sldMk cId="4050641904" sldId="322"/>
            <ac:spMk id="23" creationId="{61EB557E-621E-4254-B750-85274C5F4D5C}"/>
          </ac:spMkLst>
        </pc:spChg>
        <pc:spChg chg="add del">
          <ac:chgData name="anusha lal" userId="010439a2573eaac0" providerId="LiveId" clId="{1E386E13-BE09-40D8-AC45-4BA7F337BF54}" dt="2024-07-17T08:52:06.265" v="2349" actId="26606"/>
          <ac:spMkLst>
            <pc:docMk/>
            <pc:sldMk cId="4050641904" sldId="322"/>
            <ac:spMk id="24" creationId="{BD6FA962-0239-4889-272C-1D10F6A823E1}"/>
          </ac:spMkLst>
        </pc:spChg>
        <pc:spChg chg="add del">
          <ac:chgData name="anusha lal" userId="010439a2573eaac0" providerId="LiveId" clId="{1E386E13-BE09-40D8-AC45-4BA7F337BF54}" dt="2024-07-17T08:52:11.324" v="2351" actId="26606"/>
          <ac:spMkLst>
            <pc:docMk/>
            <pc:sldMk cId="4050641904" sldId="322"/>
            <ac:spMk id="26" creationId="{00C4F1C3-3ADD-491F-8C66-57912A242177}"/>
          </ac:spMkLst>
        </pc:spChg>
        <pc:spChg chg="add del">
          <ac:chgData name="anusha lal" userId="010439a2573eaac0" providerId="LiveId" clId="{1E386E13-BE09-40D8-AC45-4BA7F337BF54}" dt="2024-07-17T08:52:11.324" v="2351" actId="26606"/>
          <ac:spMkLst>
            <pc:docMk/>
            <pc:sldMk cId="4050641904" sldId="322"/>
            <ac:spMk id="27" creationId="{8E8DBDA3-652C-4F87-B53B-7F73AC8F4FF9}"/>
          </ac:spMkLst>
        </pc:spChg>
        <pc:spChg chg="add del">
          <ac:chgData name="anusha lal" userId="010439a2573eaac0" providerId="LiveId" clId="{1E386E13-BE09-40D8-AC45-4BA7F337BF54}" dt="2024-07-17T08:52:11.324" v="2351" actId="26606"/>
          <ac:spMkLst>
            <pc:docMk/>
            <pc:sldMk cId="4050641904" sldId="322"/>
            <ac:spMk id="28" creationId="{42187232-3845-418F-A17C-C138F01D98AB}"/>
          </ac:spMkLst>
        </pc:spChg>
        <pc:spChg chg="add del">
          <ac:chgData name="anusha lal" userId="010439a2573eaac0" providerId="LiveId" clId="{1E386E13-BE09-40D8-AC45-4BA7F337BF54}" dt="2024-07-17T08:52:11.324" v="2351" actId="26606"/>
          <ac:spMkLst>
            <pc:docMk/>
            <pc:sldMk cId="4050641904" sldId="322"/>
            <ac:spMk id="29" creationId="{BD6FA962-0239-4889-272C-1D10F6A823E1}"/>
          </ac:spMkLst>
        </pc:spChg>
        <pc:spChg chg="add del">
          <ac:chgData name="anusha lal" userId="010439a2573eaac0" providerId="LiveId" clId="{1E386E13-BE09-40D8-AC45-4BA7F337BF54}" dt="2024-07-17T08:52:13.752" v="2353" actId="26606"/>
          <ac:spMkLst>
            <pc:docMk/>
            <pc:sldMk cId="4050641904" sldId="322"/>
            <ac:spMk id="31" creationId="{809C0BCD-BEE9-423F-A51C-BCCD8E5EAADA}"/>
          </ac:spMkLst>
        </pc:spChg>
        <pc:spChg chg="add del">
          <ac:chgData name="anusha lal" userId="010439a2573eaac0" providerId="LiveId" clId="{1E386E13-BE09-40D8-AC45-4BA7F337BF54}" dt="2024-07-17T08:52:13.752" v="2353" actId="26606"/>
          <ac:spMkLst>
            <pc:docMk/>
            <pc:sldMk cId="4050641904" sldId="322"/>
            <ac:spMk id="32" creationId="{F28D9B36-75B9-4435-83E6-0A9C81A12E95}"/>
          </ac:spMkLst>
        </pc:spChg>
        <pc:spChg chg="add del">
          <ac:chgData name="anusha lal" userId="010439a2573eaac0" providerId="LiveId" clId="{1E386E13-BE09-40D8-AC45-4BA7F337BF54}" dt="2024-07-17T08:52:13.752" v="2353" actId="26606"/>
          <ac:spMkLst>
            <pc:docMk/>
            <pc:sldMk cId="4050641904" sldId="322"/>
            <ac:spMk id="34" creationId="{BD6FA962-0239-4889-272C-1D10F6A823E1}"/>
          </ac:spMkLst>
        </pc:spChg>
        <pc:spChg chg="add">
          <ac:chgData name="anusha lal" userId="010439a2573eaac0" providerId="LiveId" clId="{1E386E13-BE09-40D8-AC45-4BA7F337BF54}" dt="2024-07-17T08:52:13.766" v="2354" actId="26606"/>
          <ac:spMkLst>
            <pc:docMk/>
            <pc:sldMk cId="4050641904" sldId="322"/>
            <ac:spMk id="36" creationId="{809C0BCD-BEE9-423F-A51C-BCCD8E5EAADA}"/>
          </ac:spMkLst>
        </pc:spChg>
        <pc:spChg chg="add">
          <ac:chgData name="anusha lal" userId="010439a2573eaac0" providerId="LiveId" clId="{1E386E13-BE09-40D8-AC45-4BA7F337BF54}" dt="2024-07-17T08:52:13.766" v="2354" actId="26606"/>
          <ac:spMkLst>
            <pc:docMk/>
            <pc:sldMk cId="4050641904" sldId="322"/>
            <ac:spMk id="37" creationId="{1B2ADB18-4E7C-4441-A89B-FC68F3D9C782}"/>
          </ac:spMkLst>
        </pc:spChg>
        <pc:spChg chg="add del mod">
          <ac:chgData name="anusha lal" userId="010439a2573eaac0" providerId="LiveId" clId="{1E386E13-BE09-40D8-AC45-4BA7F337BF54}" dt="2024-07-17T08:54:31.843" v="2378" actId="26606"/>
          <ac:spMkLst>
            <pc:docMk/>
            <pc:sldMk cId="4050641904" sldId="322"/>
            <ac:spMk id="39" creationId="{BD6FA962-0239-4889-272C-1D10F6A823E1}"/>
          </ac:spMkLst>
        </pc:spChg>
        <pc:graphicFrameChg chg="add del">
          <ac:chgData name="anusha lal" userId="010439a2573eaac0" providerId="LiveId" clId="{1E386E13-BE09-40D8-AC45-4BA7F337BF54}" dt="2024-07-17T08:51:58.138" v="2343" actId="26606"/>
          <ac:graphicFrameMkLst>
            <pc:docMk/>
            <pc:sldMk cId="4050641904" sldId="322"/>
            <ac:graphicFrameMk id="14" creationId="{1A29A7E3-2BB6-3A2E-3EAA-65BD14E37FEB}"/>
          </ac:graphicFrameMkLst>
        </pc:graphicFrameChg>
        <pc:graphicFrameChg chg="add del">
          <ac:chgData name="anusha lal" userId="010439a2573eaac0" providerId="LiveId" clId="{1E386E13-BE09-40D8-AC45-4BA7F337BF54}" dt="2024-07-17T08:52:03.582" v="2347" actId="26606"/>
          <ac:graphicFrameMkLst>
            <pc:docMk/>
            <pc:sldMk cId="4050641904" sldId="322"/>
            <ac:graphicFrameMk id="18" creationId="{EBB974F8-CFFF-0CA5-A4DC-CF1840719B0A}"/>
          </ac:graphicFrameMkLst>
        </pc:graphicFrameChg>
        <pc:graphicFrameChg chg="add del">
          <ac:chgData name="anusha lal" userId="010439a2573eaac0" providerId="LiveId" clId="{1E386E13-BE09-40D8-AC45-4BA7F337BF54}" dt="2024-07-17T08:53:25.622" v="2367" actId="26606"/>
          <ac:graphicFrameMkLst>
            <pc:docMk/>
            <pc:sldMk cId="4050641904" sldId="322"/>
            <ac:graphicFrameMk id="41" creationId="{E72F1544-3749-7C60-4065-086F3211D66B}"/>
          </ac:graphicFrameMkLst>
        </pc:graphicFrameChg>
        <pc:graphicFrameChg chg="add del">
          <ac:chgData name="anusha lal" userId="010439a2573eaac0" providerId="LiveId" clId="{1E386E13-BE09-40D8-AC45-4BA7F337BF54}" dt="2024-07-17T08:53:29.673" v="2369" actId="26606"/>
          <ac:graphicFrameMkLst>
            <pc:docMk/>
            <pc:sldMk cId="4050641904" sldId="322"/>
            <ac:graphicFrameMk id="43" creationId="{7C9954BD-3885-6007-876D-3EF658188041}"/>
          </ac:graphicFrameMkLst>
        </pc:graphicFrameChg>
        <pc:graphicFrameChg chg="add del">
          <ac:chgData name="anusha lal" userId="010439a2573eaac0" providerId="LiveId" clId="{1E386E13-BE09-40D8-AC45-4BA7F337BF54}" dt="2024-07-17T08:53:33.763" v="2371" actId="26606"/>
          <ac:graphicFrameMkLst>
            <pc:docMk/>
            <pc:sldMk cId="4050641904" sldId="322"/>
            <ac:graphicFrameMk id="45" creationId="{212FB6C1-34B8-8510-A350-FD316BF20DCC}"/>
          </ac:graphicFrameMkLst>
        </pc:graphicFrameChg>
        <pc:graphicFrameChg chg="add del">
          <ac:chgData name="anusha lal" userId="010439a2573eaac0" providerId="LiveId" clId="{1E386E13-BE09-40D8-AC45-4BA7F337BF54}" dt="2024-07-17T08:53:44.559" v="2373" actId="26606"/>
          <ac:graphicFrameMkLst>
            <pc:docMk/>
            <pc:sldMk cId="4050641904" sldId="322"/>
            <ac:graphicFrameMk id="47" creationId="{AE3E6F4A-901E-B484-6D51-07E614E2C6CB}"/>
          </ac:graphicFrameMkLst>
        </pc:graphicFrameChg>
        <pc:graphicFrameChg chg="add del">
          <ac:chgData name="anusha lal" userId="010439a2573eaac0" providerId="LiveId" clId="{1E386E13-BE09-40D8-AC45-4BA7F337BF54}" dt="2024-07-17T08:54:29.519" v="2375" actId="26606"/>
          <ac:graphicFrameMkLst>
            <pc:docMk/>
            <pc:sldMk cId="4050641904" sldId="322"/>
            <ac:graphicFrameMk id="49" creationId="{212FB6C1-34B8-8510-A350-FD316BF20DCC}"/>
          </ac:graphicFrameMkLst>
        </pc:graphicFrameChg>
        <pc:graphicFrameChg chg="add del">
          <ac:chgData name="anusha lal" userId="010439a2573eaac0" providerId="LiveId" clId="{1E386E13-BE09-40D8-AC45-4BA7F337BF54}" dt="2024-07-17T08:54:31.827" v="2377" actId="26606"/>
          <ac:graphicFrameMkLst>
            <pc:docMk/>
            <pc:sldMk cId="4050641904" sldId="322"/>
            <ac:graphicFrameMk id="51" creationId="{AE3E6F4A-901E-B484-6D51-07E614E2C6CB}"/>
          </ac:graphicFrameMkLst>
        </pc:graphicFrameChg>
        <pc:graphicFrameChg chg="add mod">
          <ac:chgData name="anusha lal" userId="010439a2573eaac0" providerId="LiveId" clId="{1E386E13-BE09-40D8-AC45-4BA7F337BF54}" dt="2024-07-18T00:52:46.398" v="4921"/>
          <ac:graphicFrameMkLst>
            <pc:docMk/>
            <pc:sldMk cId="4050641904" sldId="322"/>
            <ac:graphicFrameMk id="53" creationId="{212FB6C1-34B8-8510-A350-FD316BF20DCC}"/>
          </ac:graphicFrameMkLst>
        </pc:graphicFrameChg>
        <pc:picChg chg="add del">
          <ac:chgData name="anusha lal" userId="010439a2573eaac0" providerId="LiveId" clId="{1E386E13-BE09-40D8-AC45-4BA7F337BF54}" dt="2024-07-17T08:51:52.400" v="2341" actId="26606"/>
          <ac:picMkLst>
            <pc:docMk/>
            <pc:sldMk cId="4050641904" sldId="322"/>
            <ac:picMk id="5" creationId="{E98A8FD2-8070-21A9-8AB3-2817962C0639}"/>
          </ac:picMkLst>
        </pc:picChg>
        <pc:picChg chg="add del">
          <ac:chgData name="anusha lal" userId="010439a2573eaac0" providerId="LiveId" clId="{1E386E13-BE09-40D8-AC45-4BA7F337BF54}" dt="2024-07-17T08:52:13.752" v="2353" actId="26606"/>
          <ac:picMkLst>
            <pc:docMk/>
            <pc:sldMk cId="4050641904" sldId="322"/>
            <ac:picMk id="33" creationId="{2E5442FE-A5DD-2CE2-E71E-772A63C8859A}"/>
          </ac:picMkLst>
        </pc:picChg>
        <pc:picChg chg="add">
          <ac:chgData name="anusha lal" userId="010439a2573eaac0" providerId="LiveId" clId="{1E386E13-BE09-40D8-AC45-4BA7F337BF54}" dt="2024-07-17T08:52:13.766" v="2354" actId="26606"/>
          <ac:picMkLst>
            <pc:docMk/>
            <pc:sldMk cId="4050641904" sldId="322"/>
            <ac:picMk id="38" creationId="{E98A8FD2-8070-21A9-8AB3-2817962C0639}"/>
          </ac:picMkLst>
        </pc:picChg>
      </pc:sldChg>
      <pc:sldChg chg="addSp delSp modSp del mod ord setBg">
        <pc:chgData name="anusha lal" userId="010439a2573eaac0" providerId="LiveId" clId="{1E386E13-BE09-40D8-AC45-4BA7F337BF54}" dt="2024-07-18T00:50:14.540" v="4884" actId="47"/>
        <pc:sldMkLst>
          <pc:docMk/>
          <pc:sldMk cId="1261800463" sldId="323"/>
        </pc:sldMkLst>
        <pc:spChg chg="del mod">
          <ac:chgData name="anusha lal" userId="010439a2573eaac0" providerId="LiveId" clId="{1E386E13-BE09-40D8-AC45-4BA7F337BF54}" dt="2024-07-17T08:54:42.800" v="2379" actId="26606"/>
          <ac:spMkLst>
            <pc:docMk/>
            <pc:sldMk cId="1261800463" sldId="323"/>
            <ac:spMk id="3" creationId="{669C6683-EF78-E7C5-49B6-C640BBAD185B}"/>
          </ac:spMkLst>
        </pc:spChg>
        <pc:spChg chg="add mod">
          <ac:chgData name="anusha lal" userId="010439a2573eaac0" providerId="LiveId" clId="{1E386E13-BE09-40D8-AC45-4BA7F337BF54}" dt="2024-07-17T08:55:05.629" v="2381" actId="26606"/>
          <ac:spMkLst>
            <pc:docMk/>
            <pc:sldMk cId="1261800463" sldId="323"/>
            <ac:spMk id="4" creationId="{DAA6FBB2-8ACD-8C76-5ABF-084789527AD5}"/>
          </ac:spMkLst>
        </pc:spChg>
        <pc:spChg chg="add del mod">
          <ac:chgData name="anusha lal" userId="010439a2573eaac0" providerId="LiveId" clId="{1E386E13-BE09-40D8-AC45-4BA7F337BF54}" dt="2024-07-17T06:48:43.644" v="1463"/>
          <ac:spMkLst>
            <pc:docMk/>
            <pc:sldMk cId="1261800463" sldId="323"/>
            <ac:spMk id="5" creationId="{C50D6086-C584-1A92-5010-C7E1BC39AEF3}"/>
          </ac:spMkLst>
        </pc:spChg>
        <pc:spChg chg="add mod">
          <ac:chgData name="anusha lal" userId="010439a2573eaac0" providerId="LiveId" clId="{1E386E13-BE09-40D8-AC45-4BA7F337BF54}" dt="2024-07-17T08:55:05.629" v="2381" actId="26606"/>
          <ac:spMkLst>
            <pc:docMk/>
            <pc:sldMk cId="1261800463" sldId="323"/>
            <ac:spMk id="6" creationId="{078555F6-1CAC-A6CD-3E22-7DB68FB4ECA6}"/>
          </ac:spMkLst>
        </pc:spChg>
        <pc:spChg chg="add">
          <ac:chgData name="anusha lal" userId="010439a2573eaac0" providerId="LiveId" clId="{1E386E13-BE09-40D8-AC45-4BA7F337BF54}" dt="2024-07-17T08:55:05.629" v="2381" actId="26606"/>
          <ac:spMkLst>
            <pc:docMk/>
            <pc:sldMk cId="1261800463" sldId="323"/>
            <ac:spMk id="13" creationId="{E3FF0025-03AB-4126-9E23-1B4F2D4B1748}"/>
          </ac:spMkLst>
        </pc:spChg>
        <pc:spChg chg="add">
          <ac:chgData name="anusha lal" userId="010439a2573eaac0" providerId="LiveId" clId="{1E386E13-BE09-40D8-AC45-4BA7F337BF54}" dt="2024-07-17T08:55:05.629" v="2381" actId="26606"/>
          <ac:spMkLst>
            <pc:docMk/>
            <pc:sldMk cId="1261800463" sldId="323"/>
            <ac:spMk id="15" creationId="{4C149C42-FAD2-4559-80A1-B6E921D049AC}"/>
          </ac:spMkLst>
        </pc:spChg>
        <pc:graphicFrameChg chg="add mod">
          <ac:chgData name="anusha lal" userId="010439a2573eaac0" providerId="LiveId" clId="{1E386E13-BE09-40D8-AC45-4BA7F337BF54}" dt="2024-07-17T08:55:05.629" v="2381" actId="26606"/>
          <ac:graphicFrameMkLst>
            <pc:docMk/>
            <pc:sldMk cId="1261800463" sldId="323"/>
            <ac:graphicFrameMk id="8" creationId="{2DF3B150-80B6-13E0-DBCB-F84745B9E374}"/>
          </ac:graphicFrameMkLst>
        </pc:graphicFrameChg>
      </pc:sldChg>
      <pc:sldChg chg="del">
        <pc:chgData name="anusha lal" userId="010439a2573eaac0" providerId="LiveId" clId="{1E386E13-BE09-40D8-AC45-4BA7F337BF54}" dt="2024-07-17T06:40:47.973" v="1395" actId="47"/>
        <pc:sldMkLst>
          <pc:docMk/>
          <pc:sldMk cId="992127561" sldId="324"/>
        </pc:sldMkLst>
      </pc:sldChg>
      <pc:sldChg chg="addSp delSp modSp mod ord">
        <pc:chgData name="anusha lal" userId="010439a2573eaac0" providerId="LiveId" clId="{1E386E13-BE09-40D8-AC45-4BA7F337BF54}" dt="2024-07-17T17:36:06.118" v="3292" actId="20577"/>
        <pc:sldMkLst>
          <pc:docMk/>
          <pc:sldMk cId="2438889945" sldId="325"/>
        </pc:sldMkLst>
        <pc:spChg chg="del mod">
          <ac:chgData name="anusha lal" userId="010439a2573eaac0" providerId="LiveId" clId="{1E386E13-BE09-40D8-AC45-4BA7F337BF54}" dt="2024-07-17T05:54:04.107" v="496" actId="21"/>
          <ac:spMkLst>
            <pc:docMk/>
            <pc:sldMk cId="2438889945" sldId="325"/>
            <ac:spMk id="3" creationId="{4B53C613-3C71-05AE-BAA0-0D0EE1BDDBF0}"/>
          </ac:spMkLst>
        </pc:spChg>
        <pc:spChg chg="mod">
          <ac:chgData name="anusha lal" userId="010439a2573eaac0" providerId="LiveId" clId="{1E386E13-BE09-40D8-AC45-4BA7F337BF54}" dt="2024-07-17T07:21:16.198" v="1736" actId="1076"/>
          <ac:spMkLst>
            <pc:docMk/>
            <pc:sldMk cId="2438889945" sldId="325"/>
            <ac:spMk id="7" creationId="{79F204F6-8733-F4C4-3EF6-385BE13D1768}"/>
          </ac:spMkLst>
        </pc:spChg>
        <pc:spChg chg="mod">
          <ac:chgData name="anusha lal" userId="010439a2573eaac0" providerId="LiveId" clId="{1E386E13-BE09-40D8-AC45-4BA7F337BF54}" dt="2024-07-17T05:52:34.318" v="452"/>
          <ac:spMkLst>
            <pc:docMk/>
            <pc:sldMk cId="2438889945" sldId="325"/>
            <ac:spMk id="9" creationId="{0ED69E18-BB2E-AAC4-99C5-5FB73DDEEEE9}"/>
          </ac:spMkLst>
        </pc:spChg>
        <pc:spChg chg="mod">
          <ac:chgData name="anusha lal" userId="010439a2573eaac0" providerId="LiveId" clId="{1E386E13-BE09-40D8-AC45-4BA7F337BF54}" dt="2024-07-17T17:36:06.118" v="3292" actId="20577"/>
          <ac:spMkLst>
            <pc:docMk/>
            <pc:sldMk cId="2438889945" sldId="325"/>
            <ac:spMk id="10" creationId="{39232AE4-7183-1C0C-BC70-5843D8F6F944}"/>
          </ac:spMkLst>
        </pc:spChg>
        <pc:grpChg chg="add mod">
          <ac:chgData name="anusha lal" userId="010439a2573eaac0" providerId="LiveId" clId="{1E386E13-BE09-40D8-AC45-4BA7F337BF54}" dt="2024-07-17T05:58:31.161" v="542" actId="1076"/>
          <ac:grpSpMkLst>
            <pc:docMk/>
            <pc:sldMk cId="2438889945" sldId="325"/>
            <ac:grpSpMk id="8" creationId="{D8A568C8-2178-7A8E-CBE6-FC026B32B49A}"/>
          </ac:grpSpMkLst>
        </pc:grpChg>
        <pc:picChg chg="add del mod">
          <ac:chgData name="anusha lal" userId="010439a2573eaac0" providerId="LiveId" clId="{1E386E13-BE09-40D8-AC45-4BA7F337BF54}" dt="2024-07-17T07:32:56.493" v="1751" actId="21"/>
          <ac:picMkLst>
            <pc:docMk/>
            <pc:sldMk cId="2438889945" sldId="325"/>
            <ac:picMk id="12" creationId="{BBDEB99D-02D4-8ED7-BA62-837DEBD88DBB}"/>
          </ac:picMkLst>
        </pc:picChg>
        <pc:picChg chg="add mod">
          <ac:chgData name="anusha lal" userId="010439a2573eaac0" providerId="LiveId" clId="{1E386E13-BE09-40D8-AC45-4BA7F337BF54}" dt="2024-07-17T07:28:32.696" v="1744" actId="14100"/>
          <ac:picMkLst>
            <pc:docMk/>
            <pc:sldMk cId="2438889945" sldId="325"/>
            <ac:picMk id="14" creationId="{7949D5FB-4C4F-CBA7-7C59-9FBAEB52E1B5}"/>
          </ac:picMkLst>
        </pc:picChg>
        <pc:picChg chg="add del mod">
          <ac:chgData name="anusha lal" userId="010439a2573eaac0" providerId="LiveId" clId="{1E386E13-BE09-40D8-AC45-4BA7F337BF54}" dt="2024-07-17T07:32:53.383" v="1750" actId="478"/>
          <ac:picMkLst>
            <pc:docMk/>
            <pc:sldMk cId="2438889945" sldId="325"/>
            <ac:picMk id="15" creationId="{F181DFE0-DAF1-CCA4-D4E6-0A8DBB5F6014}"/>
          </ac:picMkLst>
        </pc:picChg>
        <pc:picChg chg="add mod">
          <ac:chgData name="anusha lal" userId="010439a2573eaac0" providerId="LiveId" clId="{1E386E13-BE09-40D8-AC45-4BA7F337BF54}" dt="2024-07-17T07:34:58.959" v="1765" actId="14100"/>
          <ac:picMkLst>
            <pc:docMk/>
            <pc:sldMk cId="2438889945" sldId="325"/>
            <ac:picMk id="16" creationId="{BDBE799A-9983-8A20-FC69-0137615353CE}"/>
          </ac:picMkLst>
        </pc:picChg>
      </pc:sldChg>
      <pc:sldChg chg="modSp add del ord">
        <pc:chgData name="anusha lal" userId="010439a2573eaac0" providerId="LiveId" clId="{1E386E13-BE09-40D8-AC45-4BA7F337BF54}" dt="2024-07-17T06:07:11.051" v="633" actId="47"/>
        <pc:sldMkLst>
          <pc:docMk/>
          <pc:sldMk cId="503789313" sldId="326"/>
        </pc:sldMkLst>
        <pc:graphicFrameChg chg="mod">
          <ac:chgData name="anusha lal" userId="010439a2573eaac0" providerId="LiveId" clId="{1E386E13-BE09-40D8-AC45-4BA7F337BF54}" dt="2024-07-17T06:03:33.558" v="615"/>
          <ac:graphicFrameMkLst>
            <pc:docMk/>
            <pc:sldMk cId="503789313" sldId="326"/>
            <ac:graphicFrameMk id="2" creationId="{EA29544C-09B5-55E3-C08D-2A580D508EF0}"/>
          </ac:graphicFrameMkLst>
        </pc:graphicFrameChg>
      </pc:sldChg>
      <pc:sldChg chg="add del">
        <pc:chgData name="anusha lal" userId="010439a2573eaac0" providerId="LiveId" clId="{1E386E13-BE09-40D8-AC45-4BA7F337BF54}" dt="2024-07-17T08:30:41.840" v="2216" actId="47"/>
        <pc:sldMkLst>
          <pc:docMk/>
          <pc:sldMk cId="3338282879" sldId="326"/>
        </pc:sldMkLst>
      </pc:sldChg>
      <pc:sldChg chg="delSp modSp add del mod ord">
        <pc:chgData name="anusha lal" userId="010439a2573eaac0" providerId="LiveId" clId="{1E386E13-BE09-40D8-AC45-4BA7F337BF54}" dt="2024-07-17T08:30:54.785" v="2219" actId="47"/>
        <pc:sldMkLst>
          <pc:docMk/>
          <pc:sldMk cId="64308629" sldId="327"/>
        </pc:sldMkLst>
        <pc:spChg chg="del mod">
          <ac:chgData name="anusha lal" userId="010439a2573eaac0" providerId="LiveId" clId="{1E386E13-BE09-40D8-AC45-4BA7F337BF54}" dt="2024-07-17T06:21:02.245" v="778" actId="21"/>
          <ac:spMkLst>
            <pc:docMk/>
            <pc:sldMk cId="64308629" sldId="327"/>
            <ac:spMk id="3" creationId="{3392DBB3-98BF-12D4-7BFA-9CA948BB374F}"/>
          </ac:spMkLst>
        </pc:spChg>
      </pc:sldChg>
      <pc:sldChg chg="addSp delSp modSp new mod setBg">
        <pc:chgData name="anusha lal" userId="010439a2573eaac0" providerId="LiveId" clId="{1E386E13-BE09-40D8-AC45-4BA7F337BF54}" dt="2024-07-17T18:10:07.706" v="3667" actId="26606"/>
        <pc:sldMkLst>
          <pc:docMk/>
          <pc:sldMk cId="4097885769" sldId="328"/>
        </pc:sldMkLst>
        <pc:spChg chg="add mod">
          <ac:chgData name="anusha lal" userId="010439a2573eaac0" providerId="LiveId" clId="{1E386E13-BE09-40D8-AC45-4BA7F337BF54}" dt="2024-07-17T18:10:07.706" v="3667" actId="26606"/>
          <ac:spMkLst>
            <pc:docMk/>
            <pc:sldMk cId="4097885769" sldId="328"/>
            <ac:spMk id="2" creationId="{C23D5359-81FA-ACF9-3A3B-0518D880E0A2}"/>
          </ac:spMkLst>
        </pc:spChg>
        <pc:spChg chg="add del mod">
          <ac:chgData name="anusha lal" userId="010439a2573eaac0" providerId="LiveId" clId="{1E386E13-BE09-40D8-AC45-4BA7F337BF54}" dt="2024-07-17T06:27:51.246" v="922"/>
          <ac:spMkLst>
            <pc:docMk/>
            <pc:sldMk cId="4097885769" sldId="328"/>
            <ac:spMk id="3" creationId="{5C979C3A-095A-7AB1-7D36-5F5245A5E1C7}"/>
          </ac:spMkLst>
        </pc:spChg>
        <pc:spChg chg="add mod">
          <ac:chgData name="anusha lal" userId="010439a2573eaac0" providerId="LiveId" clId="{1E386E13-BE09-40D8-AC45-4BA7F337BF54}" dt="2024-07-17T18:09:28.600" v="3665" actId="20577"/>
          <ac:spMkLst>
            <pc:docMk/>
            <pc:sldMk cId="4097885769" sldId="328"/>
            <ac:spMk id="4" creationId="{9BCF490E-92A8-A31D-ECFC-C271D4C5CC99}"/>
          </ac:spMkLst>
        </pc:spChg>
        <pc:spChg chg="add del mod">
          <ac:chgData name="anusha lal" userId="010439a2573eaac0" providerId="LiveId" clId="{1E386E13-BE09-40D8-AC45-4BA7F337BF54}" dt="2024-07-17T06:28:42.812" v="927"/>
          <ac:spMkLst>
            <pc:docMk/>
            <pc:sldMk cId="4097885769" sldId="328"/>
            <ac:spMk id="5" creationId="{AEEDE656-9357-8F92-9AFE-AF00517E3E63}"/>
          </ac:spMkLst>
        </pc:spChg>
        <pc:spChg chg="add del mod">
          <ac:chgData name="anusha lal" userId="010439a2573eaac0" providerId="LiveId" clId="{1E386E13-BE09-40D8-AC45-4BA7F337BF54}" dt="2024-07-17T07:56:12.136" v="1893" actId="26606"/>
          <ac:spMkLst>
            <pc:docMk/>
            <pc:sldMk cId="4097885769" sldId="328"/>
            <ac:spMk id="6" creationId="{A477F5BF-760F-249F-156D-D1868A2281FE}"/>
          </ac:spMkLst>
        </pc:spChg>
        <pc:spChg chg="add">
          <ac:chgData name="anusha lal" userId="010439a2573eaac0" providerId="LiveId" clId="{1E386E13-BE09-40D8-AC45-4BA7F337BF54}" dt="2024-07-17T06:29:22.603" v="929"/>
          <ac:spMkLst>
            <pc:docMk/>
            <pc:sldMk cId="4097885769" sldId="328"/>
            <ac:spMk id="7" creationId="{5C4E449F-CAF3-80DE-4CA2-758E3125E17B}"/>
          </ac:spMkLst>
        </pc:spChg>
        <pc:spChg chg="add del">
          <ac:chgData name="anusha lal" userId="010439a2573eaac0" providerId="LiveId" clId="{1E386E13-BE09-40D8-AC45-4BA7F337BF54}" dt="2024-07-17T07:55:59.108" v="1890" actId="26606"/>
          <ac:spMkLst>
            <pc:docMk/>
            <pc:sldMk cId="4097885769" sldId="328"/>
            <ac:spMk id="11" creationId="{1D153959-30FA-4987-A094-7243641F474B}"/>
          </ac:spMkLst>
        </pc:spChg>
        <pc:spChg chg="add del">
          <ac:chgData name="anusha lal" userId="010439a2573eaac0" providerId="LiveId" clId="{1E386E13-BE09-40D8-AC45-4BA7F337BF54}" dt="2024-07-17T07:55:55.417" v="1888" actId="26606"/>
          <ac:spMkLst>
            <pc:docMk/>
            <pc:sldMk cId="4097885769" sldId="328"/>
            <ac:spMk id="12" creationId="{1D153959-30FA-4987-A094-7243641F474B}"/>
          </ac:spMkLst>
        </pc:spChg>
        <pc:spChg chg="add del">
          <ac:chgData name="anusha lal" userId="010439a2573eaac0" providerId="LiveId" clId="{1E386E13-BE09-40D8-AC45-4BA7F337BF54}" dt="2024-07-17T07:55:59.108" v="1890" actId="26606"/>
          <ac:spMkLst>
            <pc:docMk/>
            <pc:sldMk cId="4097885769" sldId="328"/>
            <ac:spMk id="13" creationId="{EB6D1D7F-141C-4D8E-BFBA-D95B68E16385}"/>
          </ac:spMkLst>
        </pc:spChg>
        <pc:spChg chg="add del">
          <ac:chgData name="anusha lal" userId="010439a2573eaac0" providerId="LiveId" clId="{1E386E13-BE09-40D8-AC45-4BA7F337BF54}" dt="2024-07-17T07:55:55.417" v="1888" actId="26606"/>
          <ac:spMkLst>
            <pc:docMk/>
            <pc:sldMk cId="4097885769" sldId="328"/>
            <ac:spMk id="14" creationId="{EB6D1D7F-141C-4D8E-BFBA-D95B68E16385}"/>
          </ac:spMkLst>
        </pc:spChg>
        <pc:spChg chg="add del">
          <ac:chgData name="anusha lal" userId="010439a2573eaac0" providerId="LiveId" clId="{1E386E13-BE09-40D8-AC45-4BA7F337BF54}" dt="2024-07-17T07:55:59.108" v="1890" actId="26606"/>
          <ac:spMkLst>
            <pc:docMk/>
            <pc:sldMk cId="4097885769" sldId="328"/>
            <ac:spMk id="15" creationId="{27248369-464E-49D1-91FC-BC34A50A66D2}"/>
          </ac:spMkLst>
        </pc:spChg>
        <pc:spChg chg="add del">
          <ac:chgData name="anusha lal" userId="010439a2573eaac0" providerId="LiveId" clId="{1E386E13-BE09-40D8-AC45-4BA7F337BF54}" dt="2024-07-17T07:55:55.417" v="1888" actId="26606"/>
          <ac:spMkLst>
            <pc:docMk/>
            <pc:sldMk cId="4097885769" sldId="328"/>
            <ac:spMk id="16" creationId="{725EFA61-F0F8-4F4A-B750-81EE924F1D78}"/>
          </ac:spMkLst>
        </pc:spChg>
        <pc:spChg chg="add del">
          <ac:chgData name="anusha lal" userId="010439a2573eaac0" providerId="LiveId" clId="{1E386E13-BE09-40D8-AC45-4BA7F337BF54}" dt="2024-07-17T08:50:23.472" v="2326" actId="26606"/>
          <ac:spMkLst>
            <pc:docMk/>
            <pc:sldMk cId="4097885769" sldId="328"/>
            <ac:spMk id="24" creationId="{7EB3C453-B485-4F07-841B-918D40331D72}"/>
          </ac:spMkLst>
        </pc:spChg>
        <pc:spChg chg="add del">
          <ac:chgData name="anusha lal" userId="010439a2573eaac0" providerId="LiveId" clId="{1E386E13-BE09-40D8-AC45-4BA7F337BF54}" dt="2024-07-17T18:10:07.706" v="3667" actId="26606"/>
          <ac:spMkLst>
            <pc:docMk/>
            <pc:sldMk cId="4097885769" sldId="328"/>
            <ac:spMk id="26" creationId="{809C0BCD-BEE9-423F-A51C-BCCD8E5EAADA}"/>
          </ac:spMkLst>
        </pc:spChg>
        <pc:spChg chg="add del">
          <ac:chgData name="anusha lal" userId="010439a2573eaac0" providerId="LiveId" clId="{1E386E13-BE09-40D8-AC45-4BA7F337BF54}" dt="2024-07-17T18:10:07.706" v="3667" actId="26606"/>
          <ac:spMkLst>
            <pc:docMk/>
            <pc:sldMk cId="4097885769" sldId="328"/>
            <ac:spMk id="27" creationId="{F28D9B36-75B9-4435-83E6-0A9C81A12E95}"/>
          </ac:spMkLst>
        </pc:spChg>
        <pc:spChg chg="add del">
          <ac:chgData name="anusha lal" userId="010439a2573eaac0" providerId="LiveId" clId="{1E386E13-BE09-40D8-AC45-4BA7F337BF54}" dt="2024-07-17T08:49:42.678" v="2313" actId="26606"/>
          <ac:spMkLst>
            <pc:docMk/>
            <pc:sldMk cId="4097885769" sldId="328"/>
            <ac:spMk id="29" creationId="{809C0BCD-BEE9-423F-A51C-BCCD8E5EAADA}"/>
          </ac:spMkLst>
        </pc:spChg>
        <pc:spChg chg="add del">
          <ac:chgData name="anusha lal" userId="010439a2573eaac0" providerId="LiveId" clId="{1E386E13-BE09-40D8-AC45-4BA7F337BF54}" dt="2024-07-17T08:49:42.678" v="2313" actId="26606"/>
          <ac:spMkLst>
            <pc:docMk/>
            <pc:sldMk cId="4097885769" sldId="328"/>
            <ac:spMk id="31" creationId="{F28D9B36-75B9-4435-83E6-0A9C81A12E95}"/>
          </ac:spMkLst>
        </pc:spChg>
        <pc:spChg chg="add">
          <ac:chgData name="anusha lal" userId="010439a2573eaac0" providerId="LiveId" clId="{1E386E13-BE09-40D8-AC45-4BA7F337BF54}" dt="2024-07-17T18:10:07.706" v="3667" actId="26606"/>
          <ac:spMkLst>
            <pc:docMk/>
            <pc:sldMk cId="4097885769" sldId="328"/>
            <ac:spMk id="32" creationId="{809C0BCD-BEE9-423F-A51C-BCCD8E5EAADA}"/>
          </ac:spMkLst>
        </pc:spChg>
        <pc:spChg chg="add del">
          <ac:chgData name="anusha lal" userId="010439a2573eaac0" providerId="LiveId" clId="{1E386E13-BE09-40D8-AC45-4BA7F337BF54}" dt="2024-07-17T08:49:45.623" v="2315" actId="26606"/>
          <ac:spMkLst>
            <pc:docMk/>
            <pc:sldMk cId="4097885769" sldId="328"/>
            <ac:spMk id="33" creationId="{809C0BCD-BEE9-423F-A51C-BCCD8E5EAADA}"/>
          </ac:spMkLst>
        </pc:spChg>
        <pc:spChg chg="add">
          <ac:chgData name="anusha lal" userId="010439a2573eaac0" providerId="LiveId" clId="{1E386E13-BE09-40D8-AC45-4BA7F337BF54}" dt="2024-07-17T18:10:07.706" v="3667" actId="26606"/>
          <ac:spMkLst>
            <pc:docMk/>
            <pc:sldMk cId="4097885769" sldId="328"/>
            <ac:spMk id="34" creationId="{F28D9B36-75B9-4435-83E6-0A9C81A12E95}"/>
          </ac:spMkLst>
        </pc:spChg>
        <pc:spChg chg="add del">
          <ac:chgData name="anusha lal" userId="010439a2573eaac0" providerId="LiveId" clId="{1E386E13-BE09-40D8-AC45-4BA7F337BF54}" dt="2024-07-17T08:49:48.359" v="2317" actId="26606"/>
          <ac:spMkLst>
            <pc:docMk/>
            <pc:sldMk cId="4097885769" sldId="328"/>
            <ac:spMk id="35" creationId="{79CBD3C9-4E66-426D-948E-7CF4778107E8}"/>
          </ac:spMkLst>
        </pc:spChg>
        <pc:spChg chg="add del">
          <ac:chgData name="anusha lal" userId="010439a2573eaac0" providerId="LiveId" clId="{1E386E13-BE09-40D8-AC45-4BA7F337BF54}" dt="2024-07-17T08:49:51.297" v="2319" actId="26606"/>
          <ac:spMkLst>
            <pc:docMk/>
            <pc:sldMk cId="4097885769" sldId="328"/>
            <ac:spMk id="37" creationId="{809C0BCD-BEE9-423F-A51C-BCCD8E5EAADA}"/>
          </ac:spMkLst>
        </pc:spChg>
        <pc:spChg chg="add del">
          <ac:chgData name="anusha lal" userId="010439a2573eaac0" providerId="LiveId" clId="{1E386E13-BE09-40D8-AC45-4BA7F337BF54}" dt="2024-07-17T08:49:56.402" v="2321" actId="26606"/>
          <ac:spMkLst>
            <pc:docMk/>
            <pc:sldMk cId="4097885769" sldId="328"/>
            <ac:spMk id="39" creationId="{809C0BCD-BEE9-423F-A51C-BCCD8E5EAADA}"/>
          </ac:spMkLst>
        </pc:spChg>
        <pc:spChg chg="add del">
          <ac:chgData name="anusha lal" userId="010439a2573eaac0" providerId="LiveId" clId="{1E386E13-BE09-40D8-AC45-4BA7F337BF54}" dt="2024-07-17T08:49:56.402" v="2321" actId="26606"/>
          <ac:spMkLst>
            <pc:docMk/>
            <pc:sldMk cId="4097885769" sldId="328"/>
            <ac:spMk id="40" creationId="{F28D9B36-75B9-4435-83E6-0A9C81A12E95}"/>
          </ac:spMkLst>
        </pc:spChg>
        <pc:spChg chg="add del">
          <ac:chgData name="anusha lal" userId="010439a2573eaac0" providerId="LiveId" clId="{1E386E13-BE09-40D8-AC45-4BA7F337BF54}" dt="2024-07-17T08:50:02.450" v="2323" actId="26606"/>
          <ac:spMkLst>
            <pc:docMk/>
            <pc:sldMk cId="4097885769" sldId="328"/>
            <ac:spMk id="42" creationId="{809C0BCD-BEE9-423F-A51C-BCCD8E5EAADA}"/>
          </ac:spMkLst>
        </pc:spChg>
        <pc:spChg chg="add del">
          <ac:chgData name="anusha lal" userId="010439a2573eaac0" providerId="LiveId" clId="{1E386E13-BE09-40D8-AC45-4BA7F337BF54}" dt="2024-07-17T08:50:17.950" v="2325" actId="26606"/>
          <ac:spMkLst>
            <pc:docMk/>
            <pc:sldMk cId="4097885769" sldId="328"/>
            <ac:spMk id="44" creationId="{809C0BCD-BEE9-423F-A51C-BCCD8E5EAADA}"/>
          </ac:spMkLst>
        </pc:spChg>
        <pc:spChg chg="add del">
          <ac:chgData name="anusha lal" userId="010439a2573eaac0" providerId="LiveId" clId="{1E386E13-BE09-40D8-AC45-4BA7F337BF54}" dt="2024-07-17T08:50:17.950" v="2325" actId="26606"/>
          <ac:spMkLst>
            <pc:docMk/>
            <pc:sldMk cId="4097885769" sldId="328"/>
            <ac:spMk id="45" creationId="{F28D9B36-75B9-4435-83E6-0A9C81A12E95}"/>
          </ac:spMkLst>
        </pc:spChg>
        <pc:graphicFrameChg chg="add del">
          <ac:chgData name="anusha lal" userId="010439a2573eaac0" providerId="LiveId" clId="{1E386E13-BE09-40D8-AC45-4BA7F337BF54}" dt="2024-07-17T07:56:12.120" v="1892" actId="26606"/>
          <ac:graphicFrameMkLst>
            <pc:docMk/>
            <pc:sldMk cId="4097885769" sldId="328"/>
            <ac:graphicFrameMk id="17" creationId="{5B3B305B-E5F5-93BD-C4A4-F6C2D6FF2834}"/>
          </ac:graphicFrameMkLst>
        </pc:graphicFrameChg>
        <pc:graphicFrameChg chg="add mod modGraphic">
          <ac:chgData name="anusha lal" userId="010439a2573eaac0" providerId="LiveId" clId="{1E386E13-BE09-40D8-AC45-4BA7F337BF54}" dt="2024-07-17T18:10:07.706" v="3667" actId="26606"/>
          <ac:graphicFrameMkLst>
            <pc:docMk/>
            <pc:sldMk cId="4097885769" sldId="328"/>
            <ac:graphicFrameMk id="19" creationId="{745FFEC8-5D58-12C6-86A8-71533E72B8E8}"/>
          </ac:graphicFrameMkLst>
        </pc:graphicFrameChg>
        <pc:picChg chg="add del mod">
          <ac:chgData name="anusha lal" userId="010439a2573eaac0" providerId="LiveId" clId="{1E386E13-BE09-40D8-AC45-4BA7F337BF54}" dt="2024-07-17T08:49:34.804" v="2311" actId="478"/>
          <ac:picMkLst>
            <pc:docMk/>
            <pc:sldMk cId="4097885769" sldId="328"/>
            <ac:picMk id="3" creationId="{5BC3B0EC-7A69-7F69-708C-7D35A287A63A}"/>
          </ac:picMkLst>
        </pc:picChg>
        <pc:picChg chg="add del">
          <ac:chgData name="anusha lal" userId="010439a2573eaac0" providerId="LiveId" clId="{1E386E13-BE09-40D8-AC45-4BA7F337BF54}" dt="2024-07-17T07:55:55.417" v="1888" actId="26606"/>
          <ac:picMkLst>
            <pc:docMk/>
            <pc:sldMk cId="4097885769" sldId="328"/>
            <ac:picMk id="8" creationId="{A72B2977-EA6E-161C-D0D1-6BEBD94E73B8}"/>
          </ac:picMkLst>
        </pc:picChg>
      </pc:sldChg>
      <pc:sldChg chg="addSp modSp new del">
        <pc:chgData name="anusha lal" userId="010439a2573eaac0" providerId="LiveId" clId="{1E386E13-BE09-40D8-AC45-4BA7F337BF54}" dt="2024-07-17T08:30:50.030" v="2218" actId="47"/>
        <pc:sldMkLst>
          <pc:docMk/>
          <pc:sldMk cId="733674173" sldId="329"/>
        </pc:sldMkLst>
        <pc:picChg chg="add mod">
          <ac:chgData name="anusha lal" userId="010439a2573eaac0" providerId="LiveId" clId="{1E386E13-BE09-40D8-AC45-4BA7F337BF54}" dt="2024-07-17T07:07:51.062" v="1633" actId="14100"/>
          <ac:picMkLst>
            <pc:docMk/>
            <pc:sldMk cId="733674173" sldId="329"/>
            <ac:picMk id="15362" creationId="{67A97BDC-608C-B597-DF8A-3C0C2DD416A1}"/>
          </ac:picMkLst>
        </pc:picChg>
      </pc:sldChg>
      <pc:sldChg chg="addSp delSp modSp new mod setBg">
        <pc:chgData name="anusha lal" userId="010439a2573eaac0" providerId="LiveId" clId="{1E386E13-BE09-40D8-AC45-4BA7F337BF54}" dt="2024-07-17T23:57:18.605" v="4129" actId="14100"/>
        <pc:sldMkLst>
          <pc:docMk/>
          <pc:sldMk cId="3065516843" sldId="330"/>
        </pc:sldMkLst>
        <pc:spChg chg="mod ord">
          <ac:chgData name="anusha lal" userId="010439a2573eaac0" providerId="LiveId" clId="{1E386E13-BE09-40D8-AC45-4BA7F337BF54}" dt="2024-07-17T23:56:17.704" v="4073" actId="26606"/>
          <ac:spMkLst>
            <pc:docMk/>
            <pc:sldMk cId="3065516843" sldId="330"/>
            <ac:spMk id="2" creationId="{13A2F416-6F6C-6897-3E51-07922F44D405}"/>
          </ac:spMkLst>
        </pc:spChg>
        <pc:spChg chg="del">
          <ac:chgData name="anusha lal" userId="010439a2573eaac0" providerId="LiveId" clId="{1E386E13-BE09-40D8-AC45-4BA7F337BF54}" dt="2024-07-17T07:45:47.616" v="1806" actId="22"/>
          <ac:spMkLst>
            <pc:docMk/>
            <pc:sldMk cId="3065516843" sldId="330"/>
            <ac:spMk id="3" creationId="{FBCD3445-500F-6C8F-1052-62417192B796}"/>
          </ac:spMkLst>
        </pc:spChg>
        <pc:spChg chg="add del mod">
          <ac:chgData name="anusha lal" userId="010439a2573eaac0" providerId="LiveId" clId="{1E386E13-BE09-40D8-AC45-4BA7F337BF54}" dt="2024-07-17T23:55:58.148" v="4072"/>
          <ac:spMkLst>
            <pc:docMk/>
            <pc:sldMk cId="3065516843" sldId="330"/>
            <ac:spMk id="4" creationId="{392ACC8B-BE77-C3B9-47BB-0218E32BC073}"/>
          </ac:spMkLst>
        </pc:spChg>
        <pc:spChg chg="add del mod">
          <ac:chgData name="anusha lal" userId="010439a2573eaac0" providerId="LiveId" clId="{1E386E13-BE09-40D8-AC45-4BA7F337BF54}" dt="2024-07-17T23:56:17.704" v="4073" actId="26606"/>
          <ac:spMkLst>
            <pc:docMk/>
            <pc:sldMk cId="3065516843" sldId="330"/>
            <ac:spMk id="6" creationId="{F7EF9E43-5213-24B8-3D60-D57FF178F9CA}"/>
          </ac:spMkLst>
        </pc:spChg>
        <pc:spChg chg="add mod ord">
          <ac:chgData name="anusha lal" userId="010439a2573eaac0" providerId="LiveId" clId="{1E386E13-BE09-40D8-AC45-4BA7F337BF54}" dt="2024-07-17T23:57:18.605" v="4129" actId="14100"/>
          <ac:spMkLst>
            <pc:docMk/>
            <pc:sldMk cId="3065516843" sldId="330"/>
            <ac:spMk id="7" creationId="{9EEADA64-658A-BEAA-3789-72C8B711C89B}"/>
          </ac:spMkLst>
        </pc:spChg>
        <pc:spChg chg="add">
          <ac:chgData name="anusha lal" userId="010439a2573eaac0" providerId="LiveId" clId="{1E386E13-BE09-40D8-AC45-4BA7F337BF54}" dt="2024-07-17T23:56:17.704" v="4073" actId="26606"/>
          <ac:spMkLst>
            <pc:docMk/>
            <pc:sldMk cId="3065516843" sldId="330"/>
            <ac:spMk id="9" creationId="{041AB071-DCA2-42CD-9124-1185AB226EEA}"/>
          </ac:spMkLst>
        </pc:spChg>
        <pc:spChg chg="add del">
          <ac:chgData name="anusha lal" userId="010439a2573eaac0" providerId="LiveId" clId="{1E386E13-BE09-40D8-AC45-4BA7F337BF54}" dt="2024-07-17T16:29:39.964" v="2449" actId="26606"/>
          <ac:spMkLst>
            <pc:docMk/>
            <pc:sldMk cId="3065516843" sldId="330"/>
            <ac:spMk id="10" creationId="{809C0BCD-BEE9-423F-A51C-BCCD8E5EAADA}"/>
          </ac:spMkLst>
        </pc:spChg>
        <pc:spChg chg="add">
          <ac:chgData name="anusha lal" userId="010439a2573eaac0" providerId="LiveId" clId="{1E386E13-BE09-40D8-AC45-4BA7F337BF54}" dt="2024-07-17T23:56:17.704" v="4073" actId="26606"/>
          <ac:spMkLst>
            <pc:docMk/>
            <pc:sldMk cId="3065516843" sldId="330"/>
            <ac:spMk id="11" creationId="{0392547C-FF3C-4937-BC39-BDA087FC5ADC}"/>
          </ac:spMkLst>
        </pc:spChg>
        <pc:spChg chg="add del">
          <ac:chgData name="anusha lal" userId="010439a2573eaac0" providerId="LiveId" clId="{1E386E13-BE09-40D8-AC45-4BA7F337BF54}" dt="2024-07-17T16:29:39.964" v="2449" actId="26606"/>
          <ac:spMkLst>
            <pc:docMk/>
            <pc:sldMk cId="3065516843" sldId="330"/>
            <ac:spMk id="12" creationId="{9998D094-42B2-42BA-AA14-E8FBE073A5D8}"/>
          </ac:spMkLst>
        </pc:spChg>
        <pc:spChg chg="add">
          <ac:chgData name="anusha lal" userId="010439a2573eaac0" providerId="LiveId" clId="{1E386E13-BE09-40D8-AC45-4BA7F337BF54}" dt="2024-07-17T23:56:17.704" v="4073" actId="26606"/>
          <ac:spMkLst>
            <pc:docMk/>
            <pc:sldMk cId="3065516843" sldId="330"/>
            <ac:spMk id="13" creationId="{EF78E39C-4C90-437A-AC49-F4C5DD14809C}"/>
          </ac:spMkLst>
        </pc:spChg>
        <pc:spChg chg="add del">
          <ac:chgData name="anusha lal" userId="010439a2573eaac0" providerId="LiveId" clId="{1E386E13-BE09-40D8-AC45-4BA7F337BF54}" dt="2024-07-17T16:29:39.964" v="2449" actId="26606"/>
          <ac:spMkLst>
            <pc:docMk/>
            <pc:sldMk cId="3065516843" sldId="330"/>
            <ac:spMk id="16" creationId="{E7818327-9D44-4214-BEC7-F7463A8BDE7B}"/>
          </ac:spMkLst>
        </pc:spChg>
        <pc:spChg chg="add del">
          <ac:chgData name="anusha lal" userId="010439a2573eaac0" providerId="LiveId" clId="{1E386E13-BE09-40D8-AC45-4BA7F337BF54}" dt="2024-07-17T17:59:49.792" v="3595" actId="26606"/>
          <ac:spMkLst>
            <pc:docMk/>
            <pc:sldMk cId="3065516843" sldId="330"/>
            <ac:spMk id="21" creationId="{809C0BCD-BEE9-423F-A51C-BCCD8E5EAADA}"/>
          </ac:spMkLst>
        </pc:spChg>
        <pc:spChg chg="add del">
          <ac:chgData name="anusha lal" userId="010439a2573eaac0" providerId="LiveId" clId="{1E386E13-BE09-40D8-AC45-4BA7F337BF54}" dt="2024-07-17T17:59:49.792" v="3595" actId="26606"/>
          <ac:spMkLst>
            <pc:docMk/>
            <pc:sldMk cId="3065516843" sldId="330"/>
            <ac:spMk id="22" creationId="{B5D0D97D-7911-4A25-88E2-4D81FD4AB294}"/>
          </ac:spMkLst>
        </pc:spChg>
        <pc:spChg chg="add del">
          <ac:chgData name="anusha lal" userId="010439a2573eaac0" providerId="LiveId" clId="{1E386E13-BE09-40D8-AC45-4BA7F337BF54}" dt="2024-07-17T17:59:49.792" v="3595" actId="26606"/>
          <ac:spMkLst>
            <pc:docMk/>
            <pc:sldMk cId="3065516843" sldId="330"/>
            <ac:spMk id="23" creationId="{9998D094-42B2-42BA-AA14-E8FBE073A5D8}"/>
          </ac:spMkLst>
        </pc:spChg>
        <pc:spChg chg="add del">
          <ac:chgData name="anusha lal" userId="010439a2573eaac0" providerId="LiveId" clId="{1E386E13-BE09-40D8-AC45-4BA7F337BF54}" dt="2024-07-17T17:59:49.792" v="3595" actId="26606"/>
          <ac:spMkLst>
            <pc:docMk/>
            <pc:sldMk cId="3065516843" sldId="330"/>
            <ac:spMk id="25" creationId="{63FE6F10-B3AD-4403-94CA-F5115528699D}"/>
          </ac:spMkLst>
        </pc:spChg>
        <pc:spChg chg="add del">
          <ac:chgData name="anusha lal" userId="010439a2573eaac0" providerId="LiveId" clId="{1E386E13-BE09-40D8-AC45-4BA7F337BF54}" dt="2024-07-17T17:59:49.792" v="3595" actId="26606"/>
          <ac:spMkLst>
            <pc:docMk/>
            <pc:sldMk cId="3065516843" sldId="330"/>
            <ac:spMk id="26" creationId="{364D6A39-A4F7-4B00-9F42-3BC67177DB1F}"/>
          </ac:spMkLst>
        </pc:spChg>
        <pc:spChg chg="add del">
          <ac:chgData name="anusha lal" userId="010439a2573eaac0" providerId="LiveId" clId="{1E386E13-BE09-40D8-AC45-4BA7F337BF54}" dt="2024-07-17T18:07:48.027" v="3660"/>
          <ac:spMkLst>
            <pc:docMk/>
            <pc:sldMk cId="3065516843" sldId="330"/>
            <ac:spMk id="30" creationId="{1316050C-FAD0-AD96-D3C1-EE1E71E65E3B}"/>
          </ac:spMkLst>
        </pc:spChg>
        <pc:spChg chg="add del">
          <ac:chgData name="anusha lal" userId="010439a2573eaac0" providerId="LiveId" clId="{1E386E13-BE09-40D8-AC45-4BA7F337BF54}" dt="2024-07-17T17:59:49.786" v="3594" actId="26606"/>
          <ac:spMkLst>
            <pc:docMk/>
            <pc:sldMk cId="3065516843" sldId="330"/>
            <ac:spMk id="31" creationId="{FB71362F-6305-42A2-8633-285CE3813B1A}"/>
          </ac:spMkLst>
        </pc:spChg>
        <pc:spChg chg="add del">
          <ac:chgData name="anusha lal" userId="010439a2573eaac0" providerId="LiveId" clId="{1E386E13-BE09-40D8-AC45-4BA7F337BF54}" dt="2024-07-17T17:59:49.786" v="3594" actId="26606"/>
          <ac:spMkLst>
            <pc:docMk/>
            <pc:sldMk cId="3065516843" sldId="330"/>
            <ac:spMk id="33" creationId="{611F50C1-F708-485D-B1A9-65873AB21768}"/>
          </ac:spMkLst>
        </pc:spChg>
        <pc:spChg chg="add del">
          <ac:chgData name="anusha lal" userId="010439a2573eaac0" providerId="LiveId" clId="{1E386E13-BE09-40D8-AC45-4BA7F337BF54}" dt="2024-07-17T17:59:49.786" v="3594" actId="26606"/>
          <ac:spMkLst>
            <pc:docMk/>
            <pc:sldMk cId="3065516843" sldId="330"/>
            <ac:spMk id="39" creationId="{43A3BFD8-1DCA-4E53-9E5F-9292C9BE377A}"/>
          </ac:spMkLst>
        </pc:spChg>
        <pc:graphicFrameChg chg="add del modGraphic">
          <ac:chgData name="anusha lal" userId="010439a2573eaac0" providerId="LiveId" clId="{1E386E13-BE09-40D8-AC45-4BA7F337BF54}" dt="2024-07-17T18:00:04.267" v="3597" actId="1032"/>
          <ac:graphicFrameMkLst>
            <pc:docMk/>
            <pc:sldMk cId="3065516843" sldId="330"/>
            <ac:graphicFrameMk id="4" creationId="{AE6763FF-E055-D569-3352-F7524DEDEF2A}"/>
          </ac:graphicFrameMkLst>
        </pc:graphicFrameChg>
        <pc:picChg chg="add mod">
          <ac:chgData name="anusha lal" userId="010439a2573eaac0" providerId="LiveId" clId="{1E386E13-BE09-40D8-AC45-4BA7F337BF54}" dt="2024-07-17T23:56:17.704" v="4073" actId="26606"/>
          <ac:picMkLst>
            <pc:docMk/>
            <pc:sldMk cId="3065516843" sldId="330"/>
            <ac:picMk id="3" creationId="{EFA3277A-9037-AAFA-5F59-AB3D4918CE68}"/>
          </ac:picMkLst>
        </pc:picChg>
        <pc:picChg chg="add mod ord">
          <ac:chgData name="anusha lal" userId="010439a2573eaac0" providerId="LiveId" clId="{1E386E13-BE09-40D8-AC45-4BA7F337BF54}" dt="2024-07-17T23:56:17.704" v="4073" actId="26606"/>
          <ac:picMkLst>
            <pc:docMk/>
            <pc:sldMk cId="3065516843" sldId="330"/>
            <ac:picMk id="5" creationId="{98E3011A-7FE7-5400-C12A-572BBA38D80E}"/>
          </ac:picMkLst>
        </pc:picChg>
        <pc:picChg chg="del mod">
          <ac:chgData name="anusha lal" userId="010439a2573eaac0" providerId="LiveId" clId="{1E386E13-BE09-40D8-AC45-4BA7F337BF54}" dt="2024-07-17T16:29:30.021" v="2447" actId="478"/>
          <ac:picMkLst>
            <pc:docMk/>
            <pc:sldMk cId="3065516843" sldId="330"/>
            <ac:picMk id="2050" creationId="{F0C3CF0F-4CD8-7090-35FA-1DBFDFCD1312}"/>
          </ac:picMkLst>
        </pc:picChg>
        <pc:picChg chg="add del mod">
          <ac:chgData name="anusha lal" userId="010439a2573eaac0" providerId="LiveId" clId="{1E386E13-BE09-40D8-AC45-4BA7F337BF54}" dt="2024-07-17T23:55:58.142" v="4070" actId="478"/>
          <ac:picMkLst>
            <pc:docMk/>
            <pc:sldMk cId="3065516843" sldId="330"/>
            <ac:picMk id="8194" creationId="{43E8B443-ABEA-D927-7360-EB035521C8DE}"/>
          </ac:picMkLst>
        </pc:picChg>
        <pc:cxnChg chg="add del">
          <ac:chgData name="anusha lal" userId="010439a2573eaac0" providerId="LiveId" clId="{1E386E13-BE09-40D8-AC45-4BA7F337BF54}" dt="2024-07-17T16:29:39.964" v="2449" actId="26606"/>
          <ac:cxnSpMkLst>
            <pc:docMk/>
            <pc:sldMk cId="3065516843" sldId="330"/>
            <ac:cxnSpMk id="14" creationId="{8465D64B-59F4-4BDC-B833-A17EF1E04697}"/>
          </ac:cxnSpMkLst>
        </pc:cxnChg>
        <pc:cxnChg chg="add del">
          <ac:chgData name="anusha lal" userId="010439a2573eaac0" providerId="LiveId" clId="{1E386E13-BE09-40D8-AC45-4BA7F337BF54}" dt="2024-07-17T16:29:39.964" v="2449" actId="26606"/>
          <ac:cxnSpMkLst>
            <pc:docMk/>
            <pc:sldMk cId="3065516843" sldId="330"/>
            <ac:cxnSpMk id="18" creationId="{F896B7D9-8894-4E5C-8DCF-35BECF8D365A}"/>
          </ac:cxnSpMkLst>
        </pc:cxnChg>
        <pc:cxnChg chg="add del">
          <ac:chgData name="anusha lal" userId="010439a2573eaac0" providerId="LiveId" clId="{1E386E13-BE09-40D8-AC45-4BA7F337BF54}" dt="2024-07-17T17:59:49.792" v="3595" actId="26606"/>
          <ac:cxnSpMkLst>
            <pc:docMk/>
            <pc:sldMk cId="3065516843" sldId="330"/>
            <ac:cxnSpMk id="20" creationId="{13553ADF-88A1-4645-B819-890CA3DF7D5B}"/>
          </ac:cxnSpMkLst>
        </pc:cxnChg>
        <pc:cxnChg chg="add del">
          <ac:chgData name="anusha lal" userId="010439a2573eaac0" providerId="LiveId" clId="{1E386E13-BE09-40D8-AC45-4BA7F337BF54}" dt="2024-07-17T17:59:49.792" v="3595" actId="26606"/>
          <ac:cxnSpMkLst>
            <pc:docMk/>
            <pc:sldMk cId="3065516843" sldId="330"/>
            <ac:cxnSpMk id="24" creationId="{8465D64B-59F4-4BDC-B833-A17EF1E04697}"/>
          </ac:cxnSpMkLst>
        </pc:cxnChg>
        <pc:cxnChg chg="add del">
          <ac:chgData name="anusha lal" userId="010439a2573eaac0" providerId="LiveId" clId="{1E386E13-BE09-40D8-AC45-4BA7F337BF54}" dt="2024-07-17T17:59:49.786" v="3594" actId="26606"/>
          <ac:cxnSpMkLst>
            <pc:docMk/>
            <pc:sldMk cId="3065516843" sldId="330"/>
            <ac:cxnSpMk id="35" creationId="{BAF7F52A-561E-4CE4-A251-1565CF80F23D}"/>
          </ac:cxnSpMkLst>
        </pc:cxnChg>
        <pc:cxnChg chg="add del">
          <ac:chgData name="anusha lal" userId="010439a2573eaac0" providerId="LiveId" clId="{1E386E13-BE09-40D8-AC45-4BA7F337BF54}" dt="2024-07-17T17:59:49.786" v="3594" actId="26606"/>
          <ac:cxnSpMkLst>
            <pc:docMk/>
            <pc:sldMk cId="3065516843" sldId="330"/>
            <ac:cxnSpMk id="37" creationId="{4B67E998-E312-45A7-A84D-81D9342085FC}"/>
          </ac:cxnSpMkLst>
        </pc:cxnChg>
      </pc:sldChg>
      <pc:sldChg chg="addSp delSp modSp new mod setBg addAnim delAnim setClrOvrMap delDesignElem">
        <pc:chgData name="anusha lal" userId="010439a2573eaac0" providerId="LiveId" clId="{1E386E13-BE09-40D8-AC45-4BA7F337BF54}" dt="2024-07-18T02:01:48.467" v="5245" actId="113"/>
        <pc:sldMkLst>
          <pc:docMk/>
          <pc:sldMk cId="738502012" sldId="331"/>
        </pc:sldMkLst>
        <pc:spChg chg="del mod ord">
          <ac:chgData name="anusha lal" userId="010439a2573eaac0" providerId="LiveId" clId="{1E386E13-BE09-40D8-AC45-4BA7F337BF54}" dt="2024-07-18T00:00:12.894" v="4184" actId="478"/>
          <ac:spMkLst>
            <pc:docMk/>
            <pc:sldMk cId="738502012" sldId="331"/>
            <ac:spMk id="2" creationId="{CC7C4E2D-27E0-B96F-E59F-B8C12B642636}"/>
          </ac:spMkLst>
        </pc:spChg>
        <pc:spChg chg="del">
          <ac:chgData name="anusha lal" userId="010439a2573eaac0" providerId="LiveId" clId="{1E386E13-BE09-40D8-AC45-4BA7F337BF54}" dt="2024-07-17T07:48:56.606" v="1819" actId="22"/>
          <ac:spMkLst>
            <pc:docMk/>
            <pc:sldMk cId="738502012" sldId="331"/>
            <ac:spMk id="3" creationId="{96EDCD2B-1190-2F2E-A2FF-9CC05F66BF16}"/>
          </ac:spMkLst>
        </pc:spChg>
        <pc:spChg chg="add mod">
          <ac:chgData name="anusha lal" userId="010439a2573eaac0" providerId="LiveId" clId="{1E386E13-BE09-40D8-AC45-4BA7F337BF54}" dt="2024-07-18T00:41:50.709" v="4835" actId="207"/>
          <ac:spMkLst>
            <pc:docMk/>
            <pc:sldMk cId="738502012" sldId="331"/>
            <ac:spMk id="4" creationId="{F0C77F1F-9DC3-E512-D5B3-3D816B54C333}"/>
          </ac:spMkLst>
        </pc:spChg>
        <pc:spChg chg="add mod">
          <ac:chgData name="anusha lal" userId="010439a2573eaac0" providerId="LiveId" clId="{1E386E13-BE09-40D8-AC45-4BA7F337BF54}" dt="2024-07-18T02:01:48.467" v="5245" actId="113"/>
          <ac:spMkLst>
            <pc:docMk/>
            <pc:sldMk cId="738502012" sldId="331"/>
            <ac:spMk id="7" creationId="{DA73053F-CFF6-D34B-FF56-82495D1C22F9}"/>
          </ac:spMkLst>
        </pc:spChg>
        <pc:spChg chg="add del mod">
          <ac:chgData name="anusha lal" userId="010439a2573eaac0" providerId="LiveId" clId="{1E386E13-BE09-40D8-AC45-4BA7F337BF54}" dt="2024-07-17T07:50:32.894" v="1845" actId="478"/>
          <ac:spMkLst>
            <pc:docMk/>
            <pc:sldMk cId="738502012" sldId="331"/>
            <ac:spMk id="8" creationId="{13C673FC-8033-FE9E-AB80-B194EAA2E7C2}"/>
          </ac:spMkLst>
        </pc:spChg>
        <pc:spChg chg="add del">
          <ac:chgData name="anusha lal" userId="010439a2573eaac0" providerId="LiveId" clId="{1E386E13-BE09-40D8-AC45-4BA7F337BF54}" dt="2024-07-17T23:57:56.724" v="4135" actId="26606"/>
          <ac:spMkLst>
            <pc:docMk/>
            <pc:sldMk cId="738502012" sldId="331"/>
            <ac:spMk id="19460" creationId="{AB221CDE-5758-4F8A-8E5E-597B1D5AC75E}"/>
          </ac:spMkLst>
        </pc:spChg>
        <pc:spChg chg="add del">
          <ac:chgData name="anusha lal" userId="010439a2573eaac0" providerId="LiveId" clId="{1E386E13-BE09-40D8-AC45-4BA7F337BF54}" dt="2024-07-17T23:57:56.724" v="4135" actId="26606"/>
          <ac:spMkLst>
            <pc:docMk/>
            <pc:sldMk cId="738502012" sldId="331"/>
            <ac:spMk id="19461" creationId="{811480FC-7901-40F2-8538-739D6CD4FD89}"/>
          </ac:spMkLst>
        </pc:spChg>
        <pc:spChg chg="add del">
          <ac:chgData name="anusha lal" userId="010439a2573eaac0" providerId="LiveId" clId="{1E386E13-BE09-40D8-AC45-4BA7F337BF54}" dt="2024-07-17T07:50:23.938" v="1843" actId="1032"/>
          <ac:spMkLst>
            <pc:docMk/>
            <pc:sldMk cId="738502012" sldId="331"/>
            <ac:spMk id="19462" creationId="{D682113D-615D-9D88-060E-B80931A98F6E}"/>
          </ac:spMkLst>
        </pc:spChg>
        <pc:spChg chg="add del">
          <ac:chgData name="anusha lal" userId="010439a2573eaac0" providerId="LiveId" clId="{1E386E13-BE09-40D8-AC45-4BA7F337BF54}" dt="2024-07-17T07:50:09.766" v="1840" actId="26606"/>
          <ac:spMkLst>
            <pc:docMk/>
            <pc:sldMk cId="738502012" sldId="331"/>
            <ac:spMk id="19463" creationId="{09A1C012-8297-4361-ACE8-A2509FB18911}"/>
          </ac:spMkLst>
        </pc:spChg>
        <pc:spChg chg="add del">
          <ac:chgData name="anusha lal" userId="010439a2573eaac0" providerId="LiveId" clId="{1E386E13-BE09-40D8-AC45-4BA7F337BF54}" dt="2024-07-17T07:50:09.766" v="1840" actId="26606"/>
          <ac:spMkLst>
            <pc:docMk/>
            <pc:sldMk cId="738502012" sldId="331"/>
            <ac:spMk id="19465" creationId="{4AA13AD3-0A4F-475A-BEBB-DEEFF5C096C3}"/>
          </ac:spMkLst>
        </pc:spChg>
        <pc:spChg chg="add del">
          <ac:chgData name="anusha lal" userId="010439a2573eaac0" providerId="LiveId" clId="{1E386E13-BE09-40D8-AC45-4BA7F337BF54}" dt="2024-07-17T23:57:56.724" v="4135" actId="26606"/>
          <ac:spMkLst>
            <pc:docMk/>
            <pc:sldMk cId="738502012" sldId="331"/>
            <ac:spMk id="19466" creationId="{5925BD59-A335-4479-A720-8C5E3274BBE5}"/>
          </ac:spMkLst>
        </pc:spChg>
        <pc:spChg chg="add del">
          <ac:chgData name="anusha lal" userId="010439a2573eaac0" providerId="LiveId" clId="{1E386E13-BE09-40D8-AC45-4BA7F337BF54}" dt="2024-07-17T07:50:09.766" v="1840" actId="26606"/>
          <ac:spMkLst>
            <pc:docMk/>
            <pc:sldMk cId="738502012" sldId="331"/>
            <ac:spMk id="19467" creationId="{D65E0E3C-32F3-480B-9842-7611BBE2EE9F}"/>
          </ac:spMkLst>
        </pc:spChg>
        <pc:spChg chg="add del">
          <ac:chgData name="anusha lal" userId="010439a2573eaac0" providerId="LiveId" clId="{1E386E13-BE09-40D8-AC45-4BA7F337BF54}" dt="2024-07-17T08:04:41.354" v="1961"/>
          <ac:spMkLst>
            <pc:docMk/>
            <pc:sldMk cId="738502012" sldId="331"/>
            <ac:spMk id="19469" creationId="{EB6D1D7F-141C-4D8E-BFBA-D95B68E16385}"/>
          </ac:spMkLst>
        </pc:spChg>
        <pc:spChg chg="add del">
          <ac:chgData name="anusha lal" userId="010439a2573eaac0" providerId="LiveId" clId="{1E386E13-BE09-40D8-AC45-4BA7F337BF54}" dt="2024-07-17T08:04:41.354" v="1961"/>
          <ac:spMkLst>
            <pc:docMk/>
            <pc:sldMk cId="738502012" sldId="331"/>
            <ac:spMk id="19470" creationId="{558DA214-7FDA-4C9D-A7CF-9AD725E290E1}"/>
          </ac:spMkLst>
        </pc:spChg>
        <pc:spChg chg="add del">
          <ac:chgData name="anusha lal" userId="010439a2573eaac0" providerId="LiveId" clId="{1E386E13-BE09-40D8-AC45-4BA7F337BF54}" dt="2024-07-17T23:57:56.724" v="4135" actId="26606"/>
          <ac:spMkLst>
            <pc:docMk/>
            <pc:sldMk cId="738502012" sldId="331"/>
            <ac:spMk id="19473" creationId="{A8C5B9DC-D932-4BC3-87ED-C64815E68CEE}"/>
          </ac:spMkLst>
        </pc:spChg>
        <pc:spChg chg="add del">
          <ac:chgData name="anusha lal" userId="010439a2573eaac0" providerId="LiveId" clId="{1E386E13-BE09-40D8-AC45-4BA7F337BF54}" dt="2024-07-17T23:58:02.261" v="4139" actId="26606"/>
          <ac:spMkLst>
            <pc:docMk/>
            <pc:sldMk cId="738502012" sldId="331"/>
            <ac:spMk id="19475" creationId="{AB221CDE-5758-4F8A-8E5E-597B1D5AC75E}"/>
          </ac:spMkLst>
        </pc:spChg>
        <pc:spChg chg="add del">
          <ac:chgData name="anusha lal" userId="010439a2573eaac0" providerId="LiveId" clId="{1E386E13-BE09-40D8-AC45-4BA7F337BF54}" dt="2024-07-17T23:58:02.261" v="4139" actId="26606"/>
          <ac:spMkLst>
            <pc:docMk/>
            <pc:sldMk cId="738502012" sldId="331"/>
            <ac:spMk id="19476" creationId="{811480FC-7901-40F2-8538-739D6CD4FD89}"/>
          </ac:spMkLst>
        </pc:spChg>
        <pc:spChg chg="add del">
          <ac:chgData name="anusha lal" userId="010439a2573eaac0" providerId="LiveId" clId="{1E386E13-BE09-40D8-AC45-4BA7F337BF54}" dt="2024-07-17T23:58:02.261" v="4139" actId="26606"/>
          <ac:spMkLst>
            <pc:docMk/>
            <pc:sldMk cId="738502012" sldId="331"/>
            <ac:spMk id="19478" creationId="{5A75D33A-CC00-4254-8A44-4AF69E8DDEC4}"/>
          </ac:spMkLst>
        </pc:spChg>
        <pc:spChg chg="add del">
          <ac:chgData name="anusha lal" userId="010439a2573eaac0" providerId="LiveId" clId="{1E386E13-BE09-40D8-AC45-4BA7F337BF54}" dt="2024-07-17T23:58:02.261" v="4139" actId="26606"/>
          <ac:spMkLst>
            <pc:docMk/>
            <pc:sldMk cId="738502012" sldId="331"/>
            <ac:spMk id="19479" creationId="{C225B8AB-EAE7-4629-86F7-9173CA9EAC13}"/>
          </ac:spMkLst>
        </pc:spChg>
        <pc:spChg chg="add del">
          <ac:chgData name="anusha lal" userId="010439a2573eaac0" providerId="LiveId" clId="{1E386E13-BE09-40D8-AC45-4BA7F337BF54}" dt="2024-07-17T23:58:18.124" v="4141" actId="26606"/>
          <ac:spMkLst>
            <pc:docMk/>
            <pc:sldMk cId="738502012" sldId="331"/>
            <ac:spMk id="19482" creationId="{AB221CDE-5758-4F8A-8E5E-597B1D5AC75E}"/>
          </ac:spMkLst>
        </pc:spChg>
        <pc:spChg chg="add del">
          <ac:chgData name="anusha lal" userId="010439a2573eaac0" providerId="LiveId" clId="{1E386E13-BE09-40D8-AC45-4BA7F337BF54}" dt="2024-07-17T23:58:18.124" v="4141" actId="26606"/>
          <ac:spMkLst>
            <pc:docMk/>
            <pc:sldMk cId="738502012" sldId="331"/>
            <ac:spMk id="19483" creationId="{811480FC-7901-40F2-8538-739D6CD4FD89}"/>
          </ac:spMkLst>
        </pc:spChg>
        <pc:spChg chg="add del">
          <ac:chgData name="anusha lal" userId="010439a2573eaac0" providerId="LiveId" clId="{1E386E13-BE09-40D8-AC45-4BA7F337BF54}" dt="2024-07-17T23:58:18.124" v="4141" actId="26606"/>
          <ac:spMkLst>
            <pc:docMk/>
            <pc:sldMk cId="738502012" sldId="331"/>
            <ac:spMk id="19485" creationId="{29C0F59F-DC5D-462A-AB06-62D2AE328BAE}"/>
          </ac:spMkLst>
        </pc:spChg>
        <pc:spChg chg="add del">
          <ac:chgData name="anusha lal" userId="010439a2573eaac0" providerId="LiveId" clId="{1E386E13-BE09-40D8-AC45-4BA7F337BF54}" dt="2024-07-17T23:58:18.124" v="4141" actId="26606"/>
          <ac:spMkLst>
            <pc:docMk/>
            <pc:sldMk cId="738502012" sldId="331"/>
            <ac:spMk id="19486" creationId="{E8DD0C10-921D-4533-A49D-40958AB9B0DB}"/>
          </ac:spMkLst>
        </pc:spChg>
        <pc:spChg chg="add del">
          <ac:chgData name="anusha lal" userId="010439a2573eaac0" providerId="LiveId" clId="{1E386E13-BE09-40D8-AC45-4BA7F337BF54}" dt="2024-07-17T23:58:18.124" v="4141" actId="26606"/>
          <ac:spMkLst>
            <pc:docMk/>
            <pc:sldMk cId="738502012" sldId="331"/>
            <ac:spMk id="19488" creationId="{9AB2C35D-76CC-41BD-B018-F01ED34FF39F}"/>
          </ac:spMkLst>
        </pc:spChg>
        <pc:spChg chg="add del">
          <ac:chgData name="anusha lal" userId="010439a2573eaac0" providerId="LiveId" clId="{1E386E13-BE09-40D8-AC45-4BA7F337BF54}" dt="2024-07-17T23:58:18.124" v="4141" actId="26606"/>
          <ac:spMkLst>
            <pc:docMk/>
            <pc:sldMk cId="738502012" sldId="331"/>
            <ac:spMk id="19489" creationId="{8AF862A3-FFC3-466F-9D62-9B3B5D5F46DC}"/>
          </ac:spMkLst>
        </pc:spChg>
        <pc:spChg chg="add del">
          <ac:chgData name="anusha lal" userId="010439a2573eaac0" providerId="LiveId" clId="{1E386E13-BE09-40D8-AC45-4BA7F337BF54}" dt="2024-07-17T23:58:18.124" v="4141" actId="26606"/>
          <ac:spMkLst>
            <pc:docMk/>
            <pc:sldMk cId="738502012" sldId="331"/>
            <ac:spMk id="19490" creationId="{A691A45C-6790-497D-A47F-FC34A52CDEE5}"/>
          </ac:spMkLst>
        </pc:spChg>
        <pc:spChg chg="add del">
          <ac:chgData name="anusha lal" userId="010439a2573eaac0" providerId="LiveId" clId="{1E386E13-BE09-40D8-AC45-4BA7F337BF54}" dt="2024-07-18T00:41:06.962" v="4816" actId="26606"/>
          <ac:spMkLst>
            <pc:docMk/>
            <pc:sldMk cId="738502012" sldId="331"/>
            <ac:spMk id="19492" creationId="{FB71362F-6305-42A2-8633-285CE3813B1A}"/>
          </ac:spMkLst>
        </pc:spChg>
        <pc:spChg chg="add del">
          <ac:chgData name="anusha lal" userId="010439a2573eaac0" providerId="LiveId" clId="{1E386E13-BE09-40D8-AC45-4BA7F337BF54}" dt="2024-07-18T00:41:06.962" v="4816" actId="26606"/>
          <ac:spMkLst>
            <pc:docMk/>
            <pc:sldMk cId="738502012" sldId="331"/>
            <ac:spMk id="19493" creationId="{611F50C1-F708-485D-B1A9-65873AB21768}"/>
          </ac:spMkLst>
        </pc:spChg>
        <pc:spChg chg="add del">
          <ac:chgData name="anusha lal" userId="010439a2573eaac0" providerId="LiveId" clId="{1E386E13-BE09-40D8-AC45-4BA7F337BF54}" dt="2024-07-18T00:41:06.962" v="4816" actId="26606"/>
          <ac:spMkLst>
            <pc:docMk/>
            <pc:sldMk cId="738502012" sldId="331"/>
            <ac:spMk id="19495" creationId="{DB48365C-39E4-41C6-B96C-26408CCFA7EE}"/>
          </ac:spMkLst>
        </pc:spChg>
        <pc:spChg chg="add del">
          <ac:chgData name="anusha lal" userId="010439a2573eaac0" providerId="LiveId" clId="{1E386E13-BE09-40D8-AC45-4BA7F337BF54}" dt="2024-07-18T00:41:06.962" v="4816" actId="26606"/>
          <ac:spMkLst>
            <pc:docMk/>
            <pc:sldMk cId="738502012" sldId="331"/>
            <ac:spMk id="19496" creationId="{86C03931-92CB-4E6A-822B-50DE062110B8}"/>
          </ac:spMkLst>
        </pc:spChg>
        <pc:spChg chg="add del">
          <ac:chgData name="anusha lal" userId="010439a2573eaac0" providerId="LiveId" clId="{1E386E13-BE09-40D8-AC45-4BA7F337BF54}" dt="2024-07-18T00:41:06.962" v="4816" actId="26606"/>
          <ac:spMkLst>
            <pc:docMk/>
            <pc:sldMk cId="738502012" sldId="331"/>
            <ac:spMk id="19498" creationId="{25217770-871E-441F-AD70-16C1E0D561D5}"/>
          </ac:spMkLst>
        </pc:spChg>
        <pc:spChg chg="add del">
          <ac:chgData name="anusha lal" userId="010439a2573eaac0" providerId="LiveId" clId="{1E386E13-BE09-40D8-AC45-4BA7F337BF54}" dt="2024-07-18T00:41:06.962" v="4816" actId="26606"/>
          <ac:spMkLst>
            <pc:docMk/>
            <pc:sldMk cId="738502012" sldId="331"/>
            <ac:spMk id="19499" creationId="{FA31D9BD-07E7-4FED-9A0B-DD9B6EC49B7A}"/>
          </ac:spMkLst>
        </pc:spChg>
        <pc:spChg chg="add del">
          <ac:chgData name="anusha lal" userId="010439a2573eaac0" providerId="LiveId" clId="{1E386E13-BE09-40D8-AC45-4BA7F337BF54}" dt="2024-07-18T00:41:06.962" v="4816" actId="26606"/>
          <ac:spMkLst>
            <pc:docMk/>
            <pc:sldMk cId="738502012" sldId="331"/>
            <ac:spMk id="19500" creationId="{83F450D6-4ADD-4996-A79D-C5304C2F9AAD}"/>
          </ac:spMkLst>
        </pc:spChg>
        <pc:spChg chg="add">
          <ac:chgData name="anusha lal" userId="010439a2573eaac0" providerId="LiveId" clId="{1E386E13-BE09-40D8-AC45-4BA7F337BF54}" dt="2024-07-18T00:41:06.962" v="4816" actId="26606"/>
          <ac:spMkLst>
            <pc:docMk/>
            <pc:sldMk cId="738502012" sldId="331"/>
            <ac:spMk id="19505" creationId="{96033C54-130E-47B2-AED6-625156FBA730}"/>
          </ac:spMkLst>
        </pc:spChg>
        <pc:spChg chg="add">
          <ac:chgData name="anusha lal" userId="010439a2573eaac0" providerId="LiveId" clId="{1E386E13-BE09-40D8-AC45-4BA7F337BF54}" dt="2024-07-18T00:41:06.962" v="4816" actId="26606"/>
          <ac:spMkLst>
            <pc:docMk/>
            <pc:sldMk cId="738502012" sldId="331"/>
            <ac:spMk id="19507" creationId="{A4242FE5-C72F-4A84-8716-823E31865754}"/>
          </ac:spMkLst>
        </pc:spChg>
        <pc:spChg chg="add">
          <ac:chgData name="anusha lal" userId="010439a2573eaac0" providerId="LiveId" clId="{1E386E13-BE09-40D8-AC45-4BA7F337BF54}" dt="2024-07-18T00:41:06.962" v="4816" actId="26606"/>
          <ac:spMkLst>
            <pc:docMk/>
            <pc:sldMk cId="738502012" sldId="331"/>
            <ac:spMk id="19509" creationId="{18CB9ED3-F084-4F4D-A18E-3FEB1520129E}"/>
          </ac:spMkLst>
        </pc:spChg>
        <pc:spChg chg="add">
          <ac:chgData name="anusha lal" userId="010439a2573eaac0" providerId="LiveId" clId="{1E386E13-BE09-40D8-AC45-4BA7F337BF54}" dt="2024-07-18T00:41:06.962" v="4816" actId="26606"/>
          <ac:spMkLst>
            <pc:docMk/>
            <pc:sldMk cId="738502012" sldId="331"/>
            <ac:spMk id="19511" creationId="{39222938-EAF8-4DE0-8FA0-31B5109FCE54}"/>
          </ac:spMkLst>
        </pc:spChg>
        <pc:spChg chg="add">
          <ac:chgData name="anusha lal" userId="010439a2573eaac0" providerId="LiveId" clId="{1E386E13-BE09-40D8-AC45-4BA7F337BF54}" dt="2024-07-18T00:41:06.962" v="4816" actId="26606"/>
          <ac:spMkLst>
            <pc:docMk/>
            <pc:sldMk cId="738502012" sldId="331"/>
            <ac:spMk id="19513" creationId="{B33B1F50-587A-4270-941C-3D03C3891513}"/>
          </ac:spMkLst>
        </pc:spChg>
        <pc:spChg chg="add">
          <ac:chgData name="anusha lal" userId="010439a2573eaac0" providerId="LiveId" clId="{1E386E13-BE09-40D8-AC45-4BA7F337BF54}" dt="2024-07-18T00:41:06.962" v="4816" actId="26606"/>
          <ac:spMkLst>
            <pc:docMk/>
            <pc:sldMk cId="738502012" sldId="331"/>
            <ac:spMk id="19515" creationId="{62310D42-418C-4ACE-BF95-D8FA7E02C434}"/>
          </ac:spMkLst>
        </pc:spChg>
        <pc:spChg chg="add">
          <ac:chgData name="anusha lal" userId="010439a2573eaac0" providerId="LiveId" clId="{1E386E13-BE09-40D8-AC45-4BA7F337BF54}" dt="2024-07-18T00:41:06.962" v="4816" actId="26606"/>
          <ac:spMkLst>
            <pc:docMk/>
            <pc:sldMk cId="738502012" sldId="331"/>
            <ac:spMk id="19517" creationId="{75ABCF05-8734-4C35-8112-28A5AC3F96FA}"/>
          </ac:spMkLst>
        </pc:spChg>
        <pc:graphicFrameChg chg="add del modGraphic">
          <ac:chgData name="anusha lal" userId="010439a2573eaac0" providerId="LiveId" clId="{1E386E13-BE09-40D8-AC45-4BA7F337BF54}" dt="2024-07-17T07:50:27.999" v="1844" actId="478"/>
          <ac:graphicFrameMkLst>
            <pc:docMk/>
            <pc:sldMk cId="738502012" sldId="331"/>
            <ac:graphicFrameMk id="6" creationId="{48DCB0E0-2862-D228-7FAB-B729E9E878C8}"/>
          </ac:graphicFrameMkLst>
        </pc:graphicFrameChg>
        <pc:picChg chg="add mod ord">
          <ac:chgData name="anusha lal" userId="010439a2573eaac0" providerId="LiveId" clId="{1E386E13-BE09-40D8-AC45-4BA7F337BF54}" dt="2024-07-18T00:41:06.962" v="4816" actId="26606"/>
          <ac:picMkLst>
            <pc:docMk/>
            <pc:sldMk cId="738502012" sldId="331"/>
            <ac:picMk id="5" creationId="{37A1E9C1-9D03-8519-562E-4ADF41FE0BC8}"/>
          </ac:picMkLst>
        </pc:picChg>
        <pc:picChg chg="add del mod">
          <ac:chgData name="anusha lal" userId="010439a2573eaac0" providerId="LiveId" clId="{1E386E13-BE09-40D8-AC45-4BA7F337BF54}" dt="2024-07-18T00:40:47.948" v="4813" actId="478"/>
          <ac:picMkLst>
            <pc:docMk/>
            <pc:sldMk cId="738502012" sldId="331"/>
            <ac:picMk id="6" creationId="{73E03BE7-5927-CAE2-EBC4-7E2D25069D70}"/>
          </ac:picMkLst>
        </pc:picChg>
        <pc:picChg chg="add mod ord">
          <ac:chgData name="anusha lal" userId="010439a2573eaac0" providerId="LiveId" clId="{1E386E13-BE09-40D8-AC45-4BA7F337BF54}" dt="2024-07-18T00:41:06.962" v="4816" actId="26606"/>
          <ac:picMkLst>
            <pc:docMk/>
            <pc:sldMk cId="738502012" sldId="331"/>
            <ac:picMk id="19458" creationId="{43734AE4-4ED1-9C74-79B1-D3EF16A20F43}"/>
          </ac:picMkLst>
        </pc:picChg>
        <pc:cxnChg chg="add del">
          <ac:chgData name="anusha lal" userId="010439a2573eaac0" providerId="LiveId" clId="{1E386E13-BE09-40D8-AC45-4BA7F337BF54}" dt="2024-07-17T23:57:56.724" v="4135" actId="26606"/>
          <ac:cxnSpMkLst>
            <pc:docMk/>
            <pc:sldMk cId="738502012" sldId="331"/>
            <ac:cxnSpMk id="19464" creationId="{D45BCBED-A6B8-49F8-966E-3424F39CB890}"/>
          </ac:cxnSpMkLst>
        </pc:cxnChg>
        <pc:cxnChg chg="add del">
          <ac:chgData name="anusha lal" userId="010439a2573eaac0" providerId="LiveId" clId="{1E386E13-BE09-40D8-AC45-4BA7F337BF54}" dt="2024-07-17T23:57:56.724" v="4135" actId="26606"/>
          <ac:cxnSpMkLst>
            <pc:docMk/>
            <pc:sldMk cId="738502012" sldId="331"/>
            <ac:cxnSpMk id="19471" creationId="{34252326-CD86-4D7B-A984-82D03C82D02F}"/>
          </ac:cxnSpMkLst>
        </pc:cxnChg>
        <pc:cxnChg chg="add del">
          <ac:chgData name="anusha lal" userId="010439a2573eaac0" providerId="LiveId" clId="{1E386E13-BE09-40D8-AC45-4BA7F337BF54}" dt="2024-07-17T23:58:02.261" v="4139" actId="26606"/>
          <ac:cxnSpMkLst>
            <pc:docMk/>
            <pc:sldMk cId="738502012" sldId="331"/>
            <ac:cxnSpMk id="19477" creationId="{D45BCBED-A6B8-49F8-966E-3424F39CB890}"/>
          </ac:cxnSpMkLst>
        </pc:cxnChg>
        <pc:cxnChg chg="add del">
          <ac:chgData name="anusha lal" userId="010439a2573eaac0" providerId="LiveId" clId="{1E386E13-BE09-40D8-AC45-4BA7F337BF54}" dt="2024-07-17T23:58:02.261" v="4139" actId="26606"/>
          <ac:cxnSpMkLst>
            <pc:docMk/>
            <pc:sldMk cId="738502012" sldId="331"/>
            <ac:cxnSpMk id="19480" creationId="{3078F46A-9CB7-480B-9BE9-1E7F546FD535}"/>
          </ac:cxnSpMkLst>
        </pc:cxnChg>
        <pc:cxnChg chg="add del">
          <ac:chgData name="anusha lal" userId="010439a2573eaac0" providerId="LiveId" clId="{1E386E13-BE09-40D8-AC45-4BA7F337BF54}" dt="2024-07-17T23:58:18.124" v="4141" actId="26606"/>
          <ac:cxnSpMkLst>
            <pc:docMk/>
            <pc:sldMk cId="738502012" sldId="331"/>
            <ac:cxnSpMk id="19484" creationId="{D45BCBED-A6B8-49F8-966E-3424F39CB890}"/>
          </ac:cxnSpMkLst>
        </pc:cxnChg>
        <pc:cxnChg chg="add del">
          <ac:chgData name="anusha lal" userId="010439a2573eaac0" providerId="LiveId" clId="{1E386E13-BE09-40D8-AC45-4BA7F337BF54}" dt="2024-07-17T23:58:18.124" v="4141" actId="26606"/>
          <ac:cxnSpMkLst>
            <pc:docMk/>
            <pc:sldMk cId="738502012" sldId="331"/>
            <ac:cxnSpMk id="19487" creationId="{8BB22A5E-8921-4739-9858-912FEFFBCD5D}"/>
          </ac:cxnSpMkLst>
        </pc:cxnChg>
        <pc:cxnChg chg="add del">
          <ac:chgData name="anusha lal" userId="010439a2573eaac0" providerId="LiveId" clId="{1E386E13-BE09-40D8-AC45-4BA7F337BF54}" dt="2024-07-18T00:41:06.962" v="4816" actId="26606"/>
          <ac:cxnSpMkLst>
            <pc:docMk/>
            <pc:sldMk cId="738502012" sldId="331"/>
            <ac:cxnSpMk id="19494" creationId="{BAF7F52A-561E-4CE4-A251-1565CF80F23D}"/>
          </ac:cxnSpMkLst>
        </pc:cxnChg>
        <pc:cxnChg chg="add del">
          <ac:chgData name="anusha lal" userId="010439a2573eaac0" providerId="LiveId" clId="{1E386E13-BE09-40D8-AC45-4BA7F337BF54}" dt="2024-07-18T00:41:06.962" v="4816" actId="26606"/>
          <ac:cxnSpMkLst>
            <pc:docMk/>
            <pc:sldMk cId="738502012" sldId="331"/>
            <ac:cxnSpMk id="19497" creationId="{45D924A8-0CBC-4398-8B74-63D26D33B8DF}"/>
          </ac:cxnSpMkLst>
        </pc:cxnChg>
      </pc:sldChg>
      <pc:sldChg chg="addSp delSp modSp new del mod ord setBg delDesignElem">
        <pc:chgData name="anusha lal" userId="010439a2573eaac0" providerId="LiveId" clId="{1E386E13-BE09-40D8-AC45-4BA7F337BF54}" dt="2024-07-18T00:34:22.853" v="4516" actId="47"/>
        <pc:sldMkLst>
          <pc:docMk/>
          <pc:sldMk cId="1072511763" sldId="332"/>
        </pc:sldMkLst>
        <pc:spChg chg="mod ord">
          <ac:chgData name="anusha lal" userId="010439a2573eaac0" providerId="LiveId" clId="{1E386E13-BE09-40D8-AC45-4BA7F337BF54}" dt="2024-07-17T08:59:19.326" v="2387" actId="26606"/>
          <ac:spMkLst>
            <pc:docMk/>
            <pc:sldMk cId="1072511763" sldId="332"/>
            <ac:spMk id="2" creationId="{89C069DE-55DE-A02B-92A4-B29CD823E75C}"/>
          </ac:spMkLst>
        </pc:spChg>
        <pc:spChg chg="del">
          <ac:chgData name="anusha lal" userId="010439a2573eaac0" providerId="LiveId" clId="{1E386E13-BE09-40D8-AC45-4BA7F337BF54}" dt="2024-07-17T07:53:57.765" v="1859"/>
          <ac:spMkLst>
            <pc:docMk/>
            <pc:sldMk cId="1072511763" sldId="332"/>
            <ac:spMk id="3" creationId="{A5F34022-EC1A-73B6-B161-AB2AB69BC7BF}"/>
          </ac:spMkLst>
        </pc:spChg>
        <pc:spChg chg="add">
          <ac:chgData name="anusha lal" userId="010439a2573eaac0" providerId="LiveId" clId="{1E386E13-BE09-40D8-AC45-4BA7F337BF54}" dt="2024-07-17T08:59:19.326" v="2387" actId="26606"/>
          <ac:spMkLst>
            <pc:docMk/>
            <pc:sldMk cId="1072511763" sldId="332"/>
            <ac:spMk id="20484" creationId="{809C0BCD-BEE9-423F-A51C-BCCD8E5EAADA}"/>
          </ac:spMkLst>
        </pc:spChg>
        <pc:spChg chg="add">
          <ac:chgData name="anusha lal" userId="010439a2573eaac0" providerId="LiveId" clId="{1E386E13-BE09-40D8-AC45-4BA7F337BF54}" dt="2024-07-17T08:59:19.326" v="2387" actId="26606"/>
          <ac:spMkLst>
            <pc:docMk/>
            <pc:sldMk cId="1072511763" sldId="332"/>
            <ac:spMk id="20485" creationId="{9998D094-42B2-42BA-AA14-E8FBE073A5D8}"/>
          </ac:spMkLst>
        </pc:spChg>
        <pc:spChg chg="add del">
          <ac:chgData name="anusha lal" userId="010439a2573eaac0" providerId="LiveId" clId="{1E386E13-BE09-40D8-AC45-4BA7F337BF54}" dt="2024-07-17T08:04:41.354" v="1961"/>
          <ac:spMkLst>
            <pc:docMk/>
            <pc:sldMk cId="1072511763" sldId="332"/>
            <ac:spMk id="20487" creationId="{09A1C012-8297-4361-ACE8-A2509FB18911}"/>
          </ac:spMkLst>
        </pc:spChg>
        <pc:spChg chg="add del">
          <ac:chgData name="anusha lal" userId="010439a2573eaac0" providerId="LiveId" clId="{1E386E13-BE09-40D8-AC45-4BA7F337BF54}" dt="2024-07-17T08:04:41.354" v="1961"/>
          <ac:spMkLst>
            <pc:docMk/>
            <pc:sldMk cId="1072511763" sldId="332"/>
            <ac:spMk id="20489" creationId="{4AA13AD3-0A4F-475A-BEBB-DEEFF5C096C3}"/>
          </ac:spMkLst>
        </pc:spChg>
        <pc:spChg chg="add del">
          <ac:chgData name="anusha lal" userId="010439a2573eaac0" providerId="LiveId" clId="{1E386E13-BE09-40D8-AC45-4BA7F337BF54}" dt="2024-07-17T08:04:41.354" v="1961"/>
          <ac:spMkLst>
            <pc:docMk/>
            <pc:sldMk cId="1072511763" sldId="332"/>
            <ac:spMk id="20491" creationId="{1C2F3FA0-960A-435A-AC72-8ADCBF50F7D2}"/>
          </ac:spMkLst>
        </pc:spChg>
        <pc:picChg chg="add mod">
          <ac:chgData name="anusha lal" userId="010439a2573eaac0" providerId="LiveId" clId="{1E386E13-BE09-40D8-AC45-4BA7F337BF54}" dt="2024-07-18T00:31:33.195" v="4505" actId="14100"/>
          <ac:picMkLst>
            <pc:docMk/>
            <pc:sldMk cId="1072511763" sldId="332"/>
            <ac:picMk id="20482" creationId="{2FEDB8AA-FFBE-8502-4585-C7C5389B8B7E}"/>
          </ac:picMkLst>
        </pc:picChg>
        <pc:cxnChg chg="add">
          <ac:chgData name="anusha lal" userId="010439a2573eaac0" providerId="LiveId" clId="{1E386E13-BE09-40D8-AC45-4BA7F337BF54}" dt="2024-07-17T08:59:19.326" v="2387" actId="26606"/>
          <ac:cxnSpMkLst>
            <pc:docMk/>
            <pc:sldMk cId="1072511763" sldId="332"/>
            <ac:cxnSpMk id="20486" creationId="{8465D64B-59F4-4BDC-B833-A17EF1E04697}"/>
          </ac:cxnSpMkLst>
        </pc:cxnChg>
        <pc:cxnChg chg="add">
          <ac:chgData name="anusha lal" userId="010439a2573eaac0" providerId="LiveId" clId="{1E386E13-BE09-40D8-AC45-4BA7F337BF54}" dt="2024-07-17T08:59:19.326" v="2387" actId="26606"/>
          <ac:cxnSpMkLst>
            <pc:docMk/>
            <pc:sldMk cId="1072511763" sldId="332"/>
            <ac:cxnSpMk id="20493" creationId="{63FED537-3AF1-4C36-9904-77B6A54D27B5}"/>
          </ac:cxnSpMkLst>
        </pc:cxnChg>
      </pc:sldChg>
      <pc:sldChg chg="addSp delSp modSp new del mod setBg setClrOvrMap">
        <pc:chgData name="anusha lal" userId="010439a2573eaac0" providerId="LiveId" clId="{1E386E13-BE09-40D8-AC45-4BA7F337BF54}" dt="2024-07-17T18:15:05.837" v="3682" actId="47"/>
        <pc:sldMkLst>
          <pc:docMk/>
          <pc:sldMk cId="1038657986" sldId="333"/>
        </pc:sldMkLst>
        <pc:spChg chg="del">
          <ac:chgData name="anusha lal" userId="010439a2573eaac0" providerId="LiveId" clId="{1E386E13-BE09-40D8-AC45-4BA7F337BF54}" dt="2024-07-17T07:58:27.852" v="1910"/>
          <ac:spMkLst>
            <pc:docMk/>
            <pc:sldMk cId="1038657986" sldId="333"/>
            <ac:spMk id="2" creationId="{3C4DB1E4-A243-C008-E632-E7C37514405B}"/>
          </ac:spMkLst>
        </pc:spChg>
        <pc:spChg chg="add del mod">
          <ac:chgData name="anusha lal" userId="010439a2573eaac0" providerId="LiveId" clId="{1E386E13-BE09-40D8-AC45-4BA7F337BF54}" dt="2024-07-17T08:01:59.095" v="1940" actId="26606"/>
          <ac:spMkLst>
            <pc:docMk/>
            <pc:sldMk cId="1038657986" sldId="333"/>
            <ac:spMk id="3" creationId="{11194525-EFA3-4FD1-E71A-5D2D9D3905D6}"/>
          </ac:spMkLst>
        </pc:spChg>
        <pc:spChg chg="mod">
          <ac:chgData name="anusha lal" userId="010439a2573eaac0" providerId="LiveId" clId="{1E386E13-BE09-40D8-AC45-4BA7F337BF54}" dt="2024-07-17T08:38:54.647" v="2263"/>
          <ac:spMkLst>
            <pc:docMk/>
            <pc:sldMk cId="1038657986" sldId="333"/>
            <ac:spMk id="4" creationId="{3E7B55BA-55A6-0081-B6D7-1FCF145BEB69}"/>
          </ac:spMkLst>
        </pc:spChg>
        <pc:spChg chg="add mod">
          <ac:chgData name="anusha lal" userId="010439a2573eaac0" providerId="LiveId" clId="{1E386E13-BE09-40D8-AC45-4BA7F337BF54}" dt="2024-07-17T08:05:12.283" v="1971" actId="26606"/>
          <ac:spMkLst>
            <pc:docMk/>
            <pc:sldMk cId="1038657986" sldId="333"/>
            <ac:spMk id="5" creationId="{9A76BA55-AF69-B0C7-A385-0DDCF0AA8F43}"/>
          </ac:spMkLst>
        </pc:spChg>
        <pc:spChg chg="add del mod">
          <ac:chgData name="anusha lal" userId="010439a2573eaac0" providerId="LiveId" clId="{1E386E13-BE09-40D8-AC45-4BA7F337BF54}" dt="2024-07-17T08:00:03.626" v="1920" actId="22"/>
          <ac:spMkLst>
            <pc:docMk/>
            <pc:sldMk cId="1038657986" sldId="333"/>
            <ac:spMk id="7" creationId="{9F1C7150-9DA2-8E8D-D39D-EA82FBDC2F5B}"/>
          </ac:spMkLst>
        </pc:spChg>
        <pc:spChg chg="add del">
          <ac:chgData name="anusha lal" userId="010439a2573eaac0" providerId="LiveId" clId="{1E386E13-BE09-40D8-AC45-4BA7F337BF54}" dt="2024-07-17T08:00:34.085" v="1923" actId="22"/>
          <ac:spMkLst>
            <pc:docMk/>
            <pc:sldMk cId="1038657986" sldId="333"/>
            <ac:spMk id="9" creationId="{4660B23A-2C2F-9F31-5902-E65134477D83}"/>
          </ac:spMkLst>
        </pc:spChg>
        <pc:spChg chg="add del">
          <ac:chgData name="anusha lal" userId="010439a2573eaac0" providerId="LiveId" clId="{1E386E13-BE09-40D8-AC45-4BA7F337BF54}" dt="2024-07-17T08:05:09.451" v="1969" actId="26606"/>
          <ac:spMkLst>
            <pc:docMk/>
            <pc:sldMk cId="1038657986" sldId="333"/>
            <ac:spMk id="26" creationId="{079CE317-680B-449C-A423-71C1FE069B4C}"/>
          </ac:spMkLst>
        </pc:spChg>
        <pc:spChg chg="add del">
          <ac:chgData name="anusha lal" userId="010439a2573eaac0" providerId="LiveId" clId="{1E386E13-BE09-40D8-AC45-4BA7F337BF54}" dt="2024-07-17T08:05:09.451" v="1969" actId="26606"/>
          <ac:spMkLst>
            <pc:docMk/>
            <pc:sldMk cId="1038657986" sldId="333"/>
            <ac:spMk id="28" creationId="{643780CE-2BE5-46F6-97B2-60DF30217ED3}"/>
          </ac:spMkLst>
        </pc:spChg>
        <pc:spChg chg="add del">
          <ac:chgData name="anusha lal" userId="010439a2573eaac0" providerId="LiveId" clId="{1E386E13-BE09-40D8-AC45-4BA7F337BF54}" dt="2024-07-17T08:05:09.451" v="1969" actId="26606"/>
          <ac:spMkLst>
            <pc:docMk/>
            <pc:sldMk cId="1038657986" sldId="333"/>
            <ac:spMk id="30" creationId="{61A87A49-68E6-459E-A5A6-46229FF42125}"/>
          </ac:spMkLst>
        </pc:spChg>
        <pc:spChg chg="add del">
          <ac:chgData name="anusha lal" userId="010439a2573eaac0" providerId="LiveId" clId="{1E386E13-BE09-40D8-AC45-4BA7F337BF54}" dt="2024-07-17T08:05:09.451" v="1969" actId="26606"/>
          <ac:spMkLst>
            <pc:docMk/>
            <pc:sldMk cId="1038657986" sldId="333"/>
            <ac:spMk id="32" creationId="{F6ACD5FC-CAFE-48EB-B765-60EED2E052F0}"/>
          </ac:spMkLst>
        </pc:spChg>
        <pc:spChg chg="add del">
          <ac:chgData name="anusha lal" userId="010439a2573eaac0" providerId="LiveId" clId="{1E386E13-BE09-40D8-AC45-4BA7F337BF54}" dt="2024-07-17T08:05:09.451" v="1969" actId="26606"/>
          <ac:spMkLst>
            <pc:docMk/>
            <pc:sldMk cId="1038657986" sldId="333"/>
            <ac:spMk id="34" creationId="{9F33B405-D785-4738-B1C0-6A0AA5E98286}"/>
          </ac:spMkLst>
        </pc:spChg>
        <pc:spChg chg="add del">
          <ac:chgData name="anusha lal" userId="010439a2573eaac0" providerId="LiveId" clId="{1E386E13-BE09-40D8-AC45-4BA7F337BF54}" dt="2024-07-17T08:05:09.451" v="1969" actId="26606"/>
          <ac:spMkLst>
            <pc:docMk/>
            <pc:sldMk cId="1038657986" sldId="333"/>
            <ac:spMk id="36" creationId="{4233DC0E-DE6C-4FB6-A529-51B162641AB8}"/>
          </ac:spMkLst>
        </pc:spChg>
        <pc:spChg chg="add del">
          <ac:chgData name="anusha lal" userId="010439a2573eaac0" providerId="LiveId" clId="{1E386E13-BE09-40D8-AC45-4BA7F337BF54}" dt="2024-07-17T08:05:09.451" v="1969" actId="26606"/>
          <ac:spMkLst>
            <pc:docMk/>
            <pc:sldMk cId="1038657986" sldId="333"/>
            <ac:spMk id="38" creationId="{3870477F-E451-4BC3-863F-0E2FC572884B}"/>
          </ac:spMkLst>
        </pc:spChg>
        <pc:spChg chg="add del">
          <ac:chgData name="anusha lal" userId="010439a2573eaac0" providerId="LiveId" clId="{1E386E13-BE09-40D8-AC45-4BA7F337BF54}" dt="2024-07-17T08:05:09.451" v="1969" actId="26606"/>
          <ac:spMkLst>
            <pc:docMk/>
            <pc:sldMk cId="1038657986" sldId="333"/>
            <ac:spMk id="40" creationId="{B4A81DE1-E2BC-4A31-99EE-71350421B0EA}"/>
          </ac:spMkLst>
        </pc:spChg>
        <pc:spChg chg="add del">
          <ac:chgData name="anusha lal" userId="010439a2573eaac0" providerId="LiveId" clId="{1E386E13-BE09-40D8-AC45-4BA7F337BF54}" dt="2024-07-17T08:05:12.283" v="1971" actId="26606"/>
          <ac:spMkLst>
            <pc:docMk/>
            <pc:sldMk cId="1038657986" sldId="333"/>
            <ac:spMk id="52" creationId="{079CE317-680B-449C-A423-71C1FE069B4C}"/>
          </ac:spMkLst>
        </pc:spChg>
        <pc:grpChg chg="add del">
          <ac:chgData name="anusha lal" userId="010439a2573eaac0" providerId="LiveId" clId="{1E386E13-BE09-40D8-AC45-4BA7F337BF54}" dt="2024-07-17T08:05:09.451" v="1969" actId="26606"/>
          <ac:grpSpMkLst>
            <pc:docMk/>
            <pc:sldMk cId="1038657986" sldId="333"/>
            <ac:grpSpMk id="15" creationId="{DDA34B8A-FA8D-4E16-AD72-7B60B1C2582A}"/>
          </ac:grpSpMkLst>
        </pc:grpChg>
        <pc:grpChg chg="add del">
          <ac:chgData name="anusha lal" userId="010439a2573eaac0" providerId="LiveId" clId="{1E386E13-BE09-40D8-AC45-4BA7F337BF54}" dt="2024-07-17T08:05:12.283" v="1971" actId="26606"/>
          <ac:grpSpMkLst>
            <pc:docMk/>
            <pc:sldMk cId="1038657986" sldId="333"/>
            <ac:grpSpMk id="42" creationId="{DDA34B8A-FA8D-4E16-AD72-7B60B1C2582A}"/>
          </ac:grpSpMkLst>
        </pc:grpChg>
        <pc:graphicFrameChg chg="add del">
          <ac:chgData name="anusha lal" userId="010439a2573eaac0" providerId="LiveId" clId="{1E386E13-BE09-40D8-AC45-4BA7F337BF54}" dt="2024-07-17T08:01:59.080" v="1939" actId="26606"/>
          <ac:graphicFrameMkLst>
            <pc:docMk/>
            <pc:sldMk cId="1038657986" sldId="333"/>
            <ac:graphicFrameMk id="8" creationId="{6C5A9225-7F36-3E4E-0024-1FFAEDBF1C98}"/>
          </ac:graphicFrameMkLst>
        </pc:graphicFrameChg>
        <pc:graphicFrameChg chg="add mod modGraphic">
          <ac:chgData name="anusha lal" userId="010439a2573eaac0" providerId="LiveId" clId="{1E386E13-BE09-40D8-AC45-4BA7F337BF54}" dt="2024-07-17T08:06:56.323" v="2002"/>
          <ac:graphicFrameMkLst>
            <pc:docMk/>
            <pc:sldMk cId="1038657986" sldId="333"/>
            <ac:graphicFrameMk id="10" creationId="{46041A34-7912-F0F7-7CB9-9F7717FFB47C}"/>
          </ac:graphicFrameMkLst>
        </pc:graphicFrameChg>
      </pc:sldChg>
      <pc:sldChg chg="new del">
        <pc:chgData name="anusha lal" userId="010439a2573eaac0" providerId="LiveId" clId="{1E386E13-BE09-40D8-AC45-4BA7F337BF54}" dt="2024-07-17T07:57:50.763" v="1906" actId="680"/>
        <pc:sldMkLst>
          <pc:docMk/>
          <pc:sldMk cId="2289001294" sldId="333"/>
        </pc:sldMkLst>
      </pc:sldChg>
      <pc:sldChg chg="addSp delSp modSp new mod setBg delDesignElem">
        <pc:chgData name="anusha lal" userId="010439a2573eaac0" providerId="LiveId" clId="{1E386E13-BE09-40D8-AC45-4BA7F337BF54}" dt="2024-07-17T17:39:58.091" v="3355" actId="1076"/>
        <pc:sldMkLst>
          <pc:docMk/>
          <pc:sldMk cId="3245792806" sldId="334"/>
        </pc:sldMkLst>
        <pc:spChg chg="add mod">
          <ac:chgData name="anusha lal" userId="010439a2573eaac0" providerId="LiveId" clId="{1E386E13-BE09-40D8-AC45-4BA7F337BF54}" dt="2024-07-17T17:39:58.091" v="3355" actId="1076"/>
          <ac:spMkLst>
            <pc:docMk/>
            <pc:sldMk cId="3245792806" sldId="334"/>
            <ac:spMk id="2" creationId="{B71E7321-9317-7817-8807-62EAF1BB4DE3}"/>
          </ac:spMkLst>
        </pc:spChg>
        <pc:spChg chg="add del">
          <ac:chgData name="anusha lal" userId="010439a2573eaac0" providerId="LiveId" clId="{1E386E13-BE09-40D8-AC45-4BA7F337BF54}" dt="2024-07-17T08:28:49.931" v="2202" actId="26606"/>
          <ac:spMkLst>
            <pc:docMk/>
            <pc:sldMk cId="3245792806" sldId="334"/>
            <ac:spMk id="21515" creationId="{F557AC3B-63D5-4181-AD35-0D051F7C8225}"/>
          </ac:spMkLst>
        </pc:spChg>
        <pc:spChg chg="add del">
          <ac:chgData name="anusha lal" userId="010439a2573eaac0" providerId="LiveId" clId="{1E386E13-BE09-40D8-AC45-4BA7F337BF54}" dt="2024-07-17T08:28:58.824" v="2204" actId="26606"/>
          <ac:spMkLst>
            <pc:docMk/>
            <pc:sldMk cId="3245792806" sldId="334"/>
            <ac:spMk id="21517" creationId="{AED3799A-1FC5-417A-8683-57447021F8A1}"/>
          </ac:spMkLst>
        </pc:spChg>
        <pc:spChg chg="add del">
          <ac:chgData name="anusha lal" userId="010439a2573eaac0" providerId="LiveId" clId="{1E386E13-BE09-40D8-AC45-4BA7F337BF54}" dt="2024-07-17T08:28:58.824" v="2204" actId="26606"/>
          <ac:spMkLst>
            <pc:docMk/>
            <pc:sldMk cId="3245792806" sldId="334"/>
            <ac:spMk id="21518" creationId="{35494F9B-D851-46F3-9164-479893CBEDCF}"/>
          </ac:spMkLst>
        </pc:spChg>
        <pc:spChg chg="add del">
          <ac:chgData name="anusha lal" userId="010439a2573eaac0" providerId="LiveId" clId="{1E386E13-BE09-40D8-AC45-4BA7F337BF54}" dt="2024-07-17T08:29:30.219" v="2215" actId="26606"/>
          <ac:spMkLst>
            <pc:docMk/>
            <pc:sldMk cId="3245792806" sldId="334"/>
            <ac:spMk id="21519" creationId="{22A56FF0-72C9-4F01-8EBB-EEA8D0129C02}"/>
          </ac:spMkLst>
        </pc:spChg>
        <pc:spChg chg="add del">
          <ac:chgData name="anusha lal" userId="010439a2573eaac0" providerId="LiveId" clId="{1E386E13-BE09-40D8-AC45-4BA7F337BF54}" dt="2024-07-17T08:29:01.886" v="2206" actId="26606"/>
          <ac:spMkLst>
            <pc:docMk/>
            <pc:sldMk cId="3245792806" sldId="334"/>
            <ac:spMk id="21520" creationId="{3BD28B09-C850-4EA4-8888-67416520F395}"/>
          </ac:spMkLst>
        </pc:spChg>
        <pc:spChg chg="add del">
          <ac:chgData name="anusha lal" userId="010439a2573eaac0" providerId="LiveId" clId="{1E386E13-BE09-40D8-AC45-4BA7F337BF54}" dt="2024-07-17T08:29:01.886" v="2206" actId="26606"/>
          <ac:spMkLst>
            <pc:docMk/>
            <pc:sldMk cId="3245792806" sldId="334"/>
            <ac:spMk id="21521" creationId="{8DE9D5BA-83AA-4459-83D3-20EC090C22CE}"/>
          </ac:spMkLst>
        </pc:spChg>
        <pc:spChg chg="add del">
          <ac:chgData name="anusha lal" userId="010439a2573eaac0" providerId="LiveId" clId="{1E386E13-BE09-40D8-AC45-4BA7F337BF54}" dt="2024-07-17T08:29:07.809" v="2208" actId="26606"/>
          <ac:spMkLst>
            <pc:docMk/>
            <pc:sldMk cId="3245792806" sldId="334"/>
            <ac:spMk id="21523" creationId="{0040C58F-ED2B-42E1-A6D4-EB62C899FA85}"/>
          </ac:spMkLst>
        </pc:spChg>
        <pc:spChg chg="add del">
          <ac:chgData name="anusha lal" userId="010439a2573eaac0" providerId="LiveId" clId="{1E386E13-BE09-40D8-AC45-4BA7F337BF54}" dt="2024-07-17T08:29:07.809" v="2208" actId="26606"/>
          <ac:spMkLst>
            <pc:docMk/>
            <pc:sldMk cId="3245792806" sldId="334"/>
            <ac:spMk id="21524" creationId="{8AB629FD-F72B-4125-BE7D-4C6DFF43AC91}"/>
          </ac:spMkLst>
        </pc:spChg>
        <pc:spChg chg="add del">
          <ac:chgData name="anusha lal" userId="010439a2573eaac0" providerId="LiveId" clId="{1E386E13-BE09-40D8-AC45-4BA7F337BF54}" dt="2024-07-17T08:29:30.219" v="2215" actId="26606"/>
          <ac:spMkLst>
            <pc:docMk/>
            <pc:sldMk cId="3245792806" sldId="334"/>
            <ac:spMk id="21526" creationId="{C863635B-6532-470F-BD5C-CF4DB5FDEE2E}"/>
          </ac:spMkLst>
        </pc:spChg>
        <pc:spChg chg="add del">
          <ac:chgData name="anusha lal" userId="010439a2573eaac0" providerId="LiveId" clId="{1E386E13-BE09-40D8-AC45-4BA7F337BF54}" dt="2024-07-17T08:29:30.219" v="2215" actId="26606"/>
          <ac:spMkLst>
            <pc:docMk/>
            <pc:sldMk cId="3245792806" sldId="334"/>
            <ac:spMk id="21527" creationId="{15FB804C-3CFB-42D1-A7D2-AC6F382D03CC}"/>
          </ac:spMkLst>
        </pc:spChg>
        <pc:spChg chg="add del">
          <ac:chgData name="anusha lal" userId="010439a2573eaac0" providerId="LiveId" clId="{1E386E13-BE09-40D8-AC45-4BA7F337BF54}" dt="2024-07-17T08:38:52.132" v="2262"/>
          <ac:spMkLst>
            <pc:docMk/>
            <pc:sldMk cId="3245792806" sldId="334"/>
            <ac:spMk id="21532" creationId="{35494F9B-D851-46F3-9164-479893CBEDCF}"/>
          </ac:spMkLst>
        </pc:spChg>
        <pc:spChg chg="add del">
          <ac:chgData name="anusha lal" userId="010439a2573eaac0" providerId="LiveId" clId="{1E386E13-BE09-40D8-AC45-4BA7F337BF54}" dt="2024-07-17T08:38:52.132" v="2262"/>
          <ac:spMkLst>
            <pc:docMk/>
            <pc:sldMk cId="3245792806" sldId="334"/>
            <ac:spMk id="21534" creationId="{AED3799A-1FC5-417A-8683-57447021F8A1}"/>
          </ac:spMkLst>
        </pc:spChg>
        <pc:picChg chg="add del mod">
          <ac:chgData name="anusha lal" userId="010439a2573eaac0" providerId="LiveId" clId="{1E386E13-BE09-40D8-AC45-4BA7F337BF54}" dt="2024-07-17T08:28:18.099" v="2196" actId="478"/>
          <ac:picMkLst>
            <pc:docMk/>
            <pc:sldMk cId="3245792806" sldId="334"/>
            <ac:picMk id="21506" creationId="{C9915E1B-EE02-4620-E7E9-8F1529A5EC6D}"/>
          </ac:picMkLst>
        </pc:picChg>
        <pc:picChg chg="add del">
          <ac:chgData name="anusha lal" userId="010439a2573eaac0" providerId="LiveId" clId="{1E386E13-BE09-40D8-AC45-4BA7F337BF54}" dt="2024-07-17T08:28:23.951" v="2198" actId="478"/>
          <ac:picMkLst>
            <pc:docMk/>
            <pc:sldMk cId="3245792806" sldId="334"/>
            <ac:picMk id="21508" creationId="{1DC71E71-1AC4-4B04-FC59-D35060D055CA}"/>
          </ac:picMkLst>
        </pc:picChg>
        <pc:picChg chg="add mod">
          <ac:chgData name="anusha lal" userId="010439a2573eaac0" providerId="LiveId" clId="{1E386E13-BE09-40D8-AC45-4BA7F337BF54}" dt="2024-07-17T17:39:49.168" v="3354" actId="14100"/>
          <ac:picMkLst>
            <pc:docMk/>
            <pc:sldMk cId="3245792806" sldId="334"/>
            <ac:picMk id="21510" creationId="{CE9AC5FD-5775-CD47-D762-F0DEDB08E8E4}"/>
          </ac:picMkLst>
        </pc:picChg>
      </pc:sldChg>
      <pc:sldChg chg="addSp delSp modSp new mod setBg delDesignElem">
        <pc:chgData name="anusha lal" userId="010439a2573eaac0" providerId="LiveId" clId="{1E386E13-BE09-40D8-AC45-4BA7F337BF54}" dt="2024-07-17T23:48:14.734" v="3829" actId="1076"/>
        <pc:sldMkLst>
          <pc:docMk/>
          <pc:sldMk cId="2463624744" sldId="335"/>
        </pc:sldMkLst>
        <pc:spChg chg="add mod ord">
          <ac:chgData name="anusha lal" userId="010439a2573eaac0" providerId="LiveId" clId="{1E386E13-BE09-40D8-AC45-4BA7F337BF54}" dt="2024-07-17T23:48:14.734" v="3829" actId="1076"/>
          <ac:spMkLst>
            <pc:docMk/>
            <pc:sldMk cId="2463624744" sldId="335"/>
            <ac:spMk id="2" creationId="{43D8039F-DA19-40CD-7722-EE71FDB496B0}"/>
          </ac:spMkLst>
        </pc:spChg>
        <pc:spChg chg="add del">
          <ac:chgData name="anusha lal" userId="010439a2573eaac0" providerId="LiveId" clId="{1E386E13-BE09-40D8-AC45-4BA7F337BF54}" dt="2024-07-17T08:37:10.108" v="2252" actId="26606"/>
          <ac:spMkLst>
            <pc:docMk/>
            <pc:sldMk cId="2463624744" sldId="335"/>
            <ac:spMk id="2" creationId="{9EDC21E5-EFCB-769C-EA08-0B11B16298BD}"/>
          </ac:spMkLst>
        </pc:spChg>
        <pc:spChg chg="del">
          <ac:chgData name="anusha lal" userId="010439a2573eaac0" providerId="LiveId" clId="{1E386E13-BE09-40D8-AC45-4BA7F337BF54}" dt="2024-07-17T08:36:34.397" v="2240"/>
          <ac:spMkLst>
            <pc:docMk/>
            <pc:sldMk cId="2463624744" sldId="335"/>
            <ac:spMk id="3" creationId="{3B5A61D6-B563-907C-8F10-A818096A36BA}"/>
          </ac:spMkLst>
        </pc:spChg>
        <pc:spChg chg="add del">
          <ac:chgData name="anusha lal" userId="010439a2573eaac0" providerId="LiveId" clId="{1E386E13-BE09-40D8-AC45-4BA7F337BF54}" dt="2024-07-17T17:55:47.320" v="3569" actId="26606"/>
          <ac:spMkLst>
            <pc:docMk/>
            <pc:sldMk cId="2463624744" sldId="335"/>
            <ac:spMk id="22532" creationId="{E3DC42C2-6B58-404C-B339-2C72808A5BE1}"/>
          </ac:spMkLst>
        </pc:spChg>
        <pc:spChg chg="add del">
          <ac:chgData name="anusha lal" userId="010439a2573eaac0" providerId="LiveId" clId="{1E386E13-BE09-40D8-AC45-4BA7F337BF54}" dt="2024-07-17T17:55:47.320" v="3569" actId="26606"/>
          <ac:spMkLst>
            <pc:docMk/>
            <pc:sldMk cId="2463624744" sldId="335"/>
            <ac:spMk id="22533" creationId="{FCF82941-5589-49BF-B6B1-76122B2D0EA6}"/>
          </ac:spMkLst>
        </pc:spChg>
        <pc:spChg chg="add del">
          <ac:chgData name="anusha lal" userId="010439a2573eaac0" providerId="LiveId" clId="{1E386E13-BE09-40D8-AC45-4BA7F337BF54}" dt="2024-07-17T08:37:07.981" v="2249" actId="26606"/>
          <ac:spMkLst>
            <pc:docMk/>
            <pc:sldMk cId="2463624744" sldId="335"/>
            <ac:spMk id="22534" creationId="{CB2CC2CF-1087-75A2-D97E-D953FBCAC88E}"/>
          </ac:spMkLst>
        </pc:spChg>
        <pc:spChg chg="add del">
          <ac:chgData name="anusha lal" userId="010439a2573eaac0" providerId="LiveId" clId="{1E386E13-BE09-40D8-AC45-4BA7F337BF54}" dt="2024-07-17T08:37:00.157" v="2247" actId="26606"/>
          <ac:spMkLst>
            <pc:docMk/>
            <pc:sldMk cId="2463624744" sldId="335"/>
            <ac:spMk id="22535" creationId="{E9E09B16-4874-4AF2-86A9-1E174C200001}"/>
          </ac:spMkLst>
        </pc:spChg>
        <pc:spChg chg="add del">
          <ac:chgData name="anusha lal" userId="010439a2573eaac0" providerId="LiveId" clId="{1E386E13-BE09-40D8-AC45-4BA7F337BF54}" dt="2024-07-17T17:56:11.042" v="3574" actId="26606"/>
          <ac:spMkLst>
            <pc:docMk/>
            <pc:sldMk cId="2463624744" sldId="335"/>
            <ac:spMk id="22536" creationId="{E9271C28-7496-4447-8541-7B39F5E9480A}"/>
          </ac:spMkLst>
        </pc:spChg>
        <pc:spChg chg="add del">
          <ac:chgData name="anusha lal" userId="010439a2573eaac0" providerId="LiveId" clId="{1E386E13-BE09-40D8-AC45-4BA7F337BF54}" dt="2024-07-17T08:37:00.157" v="2247" actId="26606"/>
          <ac:spMkLst>
            <pc:docMk/>
            <pc:sldMk cId="2463624744" sldId="335"/>
            <ac:spMk id="22537" creationId="{F557AC3B-63D5-4181-AD35-0D051F7C8225}"/>
          </ac:spMkLst>
        </pc:spChg>
        <pc:spChg chg="add del">
          <ac:chgData name="anusha lal" userId="010439a2573eaac0" providerId="LiveId" clId="{1E386E13-BE09-40D8-AC45-4BA7F337BF54}" dt="2024-07-17T08:37:07.981" v="2249" actId="26606"/>
          <ac:spMkLst>
            <pc:docMk/>
            <pc:sldMk cId="2463624744" sldId="335"/>
            <ac:spMk id="22539" creationId="{BA2EA6A6-CD0C-4CFD-8EC2-AA44F9870331}"/>
          </ac:spMkLst>
        </pc:spChg>
        <pc:spChg chg="add del">
          <ac:chgData name="anusha lal" userId="010439a2573eaac0" providerId="LiveId" clId="{1E386E13-BE09-40D8-AC45-4BA7F337BF54}" dt="2024-07-17T08:37:07.981" v="2249" actId="26606"/>
          <ac:spMkLst>
            <pc:docMk/>
            <pc:sldMk cId="2463624744" sldId="335"/>
            <ac:spMk id="22540" creationId="{9EDC21E5-EFCB-769C-EA08-0B11B16298BD}"/>
          </ac:spMkLst>
        </pc:spChg>
        <pc:spChg chg="add del">
          <ac:chgData name="anusha lal" userId="010439a2573eaac0" providerId="LiveId" clId="{1E386E13-BE09-40D8-AC45-4BA7F337BF54}" dt="2024-07-17T23:46:13.661" v="3812" actId="26606"/>
          <ac:spMkLst>
            <pc:docMk/>
            <pc:sldMk cId="2463624744" sldId="335"/>
            <ac:spMk id="22541" creationId="{2EF7C252-67AA-4C4E-B73A-6C367865C153}"/>
          </ac:spMkLst>
        </pc:spChg>
        <pc:spChg chg="add del">
          <ac:chgData name="anusha lal" userId="010439a2573eaac0" providerId="LiveId" clId="{1E386E13-BE09-40D8-AC45-4BA7F337BF54}" dt="2024-07-17T08:37:10.093" v="2251" actId="26606"/>
          <ac:spMkLst>
            <pc:docMk/>
            <pc:sldMk cId="2463624744" sldId="335"/>
            <ac:spMk id="22542" creationId="{2EF7C252-67AA-4C4E-B73A-6C367865C153}"/>
          </ac:spMkLst>
        </pc:spChg>
        <pc:spChg chg="add del">
          <ac:chgData name="anusha lal" userId="010439a2573eaac0" providerId="LiveId" clId="{1E386E13-BE09-40D8-AC45-4BA7F337BF54}" dt="2024-07-17T08:37:10.093" v="2251" actId="26606"/>
          <ac:spMkLst>
            <pc:docMk/>
            <pc:sldMk cId="2463624744" sldId="335"/>
            <ac:spMk id="22543" creationId="{9EDC21E5-EFCB-769C-EA08-0B11B16298BD}"/>
          </ac:spMkLst>
        </pc:spChg>
        <pc:spChg chg="add del">
          <ac:chgData name="anusha lal" userId="010439a2573eaac0" providerId="LiveId" clId="{1E386E13-BE09-40D8-AC45-4BA7F337BF54}" dt="2024-07-17T08:37:10.093" v="2251" actId="26606"/>
          <ac:spMkLst>
            <pc:docMk/>
            <pc:sldMk cId="2463624744" sldId="335"/>
            <ac:spMk id="22544" creationId="{E0F8B0D7-CAE8-8A8C-32DC-6999DA74BA9B}"/>
          </ac:spMkLst>
        </pc:spChg>
        <pc:spChg chg="add del">
          <ac:chgData name="anusha lal" userId="010439a2573eaac0" providerId="LiveId" clId="{1E386E13-BE09-40D8-AC45-4BA7F337BF54}" dt="2024-07-17T23:47:59.707" v="3827" actId="26606"/>
          <ac:spMkLst>
            <pc:docMk/>
            <pc:sldMk cId="2463624744" sldId="335"/>
            <ac:spMk id="22545" creationId="{B086532B-5A3E-44A5-A0C2-22A0DB316C40}"/>
          </ac:spMkLst>
        </pc:spChg>
        <pc:spChg chg="add del">
          <ac:chgData name="anusha lal" userId="010439a2573eaac0" providerId="LiveId" clId="{1E386E13-BE09-40D8-AC45-4BA7F337BF54}" dt="2024-07-17T08:38:52.132" v="2262"/>
          <ac:spMkLst>
            <pc:docMk/>
            <pc:sldMk cId="2463624744" sldId="335"/>
            <ac:spMk id="22546" creationId="{E9E09B16-4874-4AF2-86A9-1E174C200001}"/>
          </ac:spMkLst>
        </pc:spChg>
        <pc:spChg chg="add del">
          <ac:chgData name="anusha lal" userId="010439a2573eaac0" providerId="LiveId" clId="{1E386E13-BE09-40D8-AC45-4BA7F337BF54}" dt="2024-07-17T08:38:52.132" v="2262"/>
          <ac:spMkLst>
            <pc:docMk/>
            <pc:sldMk cId="2463624744" sldId="335"/>
            <ac:spMk id="22547" creationId="{F557AC3B-63D5-4181-AD35-0D051F7C8225}"/>
          </ac:spMkLst>
        </pc:spChg>
        <pc:picChg chg="del">
          <ac:chgData name="anusha lal" userId="010439a2573eaac0" providerId="LiveId" clId="{1E386E13-BE09-40D8-AC45-4BA7F337BF54}" dt="2024-07-17T16:29:13.211" v="2446" actId="478"/>
          <ac:picMkLst>
            <pc:docMk/>
            <pc:sldMk cId="2463624744" sldId="335"/>
            <ac:picMk id="3074" creationId="{1016595B-A659-0D77-A94F-FB11EB7C09A8}"/>
          </ac:picMkLst>
        </pc:picChg>
        <pc:picChg chg="add mod">
          <ac:chgData name="anusha lal" userId="010439a2573eaac0" providerId="LiveId" clId="{1E386E13-BE09-40D8-AC45-4BA7F337BF54}" dt="2024-07-17T23:47:59.707" v="3827" actId="26606"/>
          <ac:picMkLst>
            <pc:docMk/>
            <pc:sldMk cId="2463624744" sldId="335"/>
            <ac:picMk id="22530" creationId="{223EDD5A-BF9B-EEAC-51D8-2CAD10021CF9}"/>
          </ac:picMkLst>
        </pc:picChg>
      </pc:sldChg>
      <pc:sldChg chg="addSp delSp modSp new mod setBg">
        <pc:chgData name="anusha lal" userId="010439a2573eaac0" providerId="LiveId" clId="{1E386E13-BE09-40D8-AC45-4BA7F337BF54}" dt="2024-07-18T02:12:55.401" v="5281" actId="20577"/>
        <pc:sldMkLst>
          <pc:docMk/>
          <pc:sldMk cId="2435406360" sldId="336"/>
        </pc:sldMkLst>
        <pc:spChg chg="mod">
          <ac:chgData name="anusha lal" userId="010439a2573eaac0" providerId="LiveId" clId="{1E386E13-BE09-40D8-AC45-4BA7F337BF54}" dt="2024-07-18T00:33:01.469" v="4513" actId="26606"/>
          <ac:spMkLst>
            <pc:docMk/>
            <pc:sldMk cId="2435406360" sldId="336"/>
            <ac:spMk id="2" creationId="{98CCDE2B-6260-1AE7-BADA-70215D049B0A}"/>
          </ac:spMkLst>
        </pc:spChg>
        <pc:spChg chg="add del">
          <ac:chgData name="anusha lal" userId="010439a2573eaac0" providerId="LiveId" clId="{1E386E13-BE09-40D8-AC45-4BA7F337BF54}" dt="2024-07-17T09:05:36.315" v="2428" actId="26606"/>
          <ac:spMkLst>
            <pc:docMk/>
            <pc:sldMk cId="2435406360" sldId="336"/>
            <ac:spMk id="3" creationId="{4B3053D7-E6A2-9BC9-8E2E-B2D3F4CEEFAD}"/>
          </ac:spMkLst>
        </pc:spChg>
        <pc:spChg chg="add del mod">
          <ac:chgData name="anusha lal" userId="010439a2573eaac0" providerId="LiveId" clId="{1E386E13-BE09-40D8-AC45-4BA7F337BF54}" dt="2024-07-17T16:19:38.098" v="2431" actId="26606"/>
          <ac:spMkLst>
            <pc:docMk/>
            <pc:sldMk cId="2435406360" sldId="336"/>
            <ac:spMk id="3" creationId="{DC4CF35F-26E6-E377-2918-2B99E600BF49}"/>
          </ac:spMkLst>
        </pc:spChg>
        <pc:spChg chg="add del mod">
          <ac:chgData name="anusha lal" userId="010439a2573eaac0" providerId="LiveId" clId="{1E386E13-BE09-40D8-AC45-4BA7F337BF54}" dt="2024-07-18T00:20:45.653" v="4294"/>
          <ac:spMkLst>
            <pc:docMk/>
            <pc:sldMk cId="2435406360" sldId="336"/>
            <ac:spMk id="4" creationId="{8FBE0DE3-085B-2B67-7F09-933A22561448}"/>
          </ac:spMkLst>
        </pc:spChg>
        <pc:spChg chg="add mod ord">
          <ac:chgData name="anusha lal" userId="010439a2573eaac0" providerId="LiveId" clId="{1E386E13-BE09-40D8-AC45-4BA7F337BF54}" dt="2024-07-18T02:12:55.401" v="5281" actId="20577"/>
          <ac:spMkLst>
            <pc:docMk/>
            <pc:sldMk cId="2435406360" sldId="336"/>
            <ac:spMk id="5" creationId="{062021B9-5B34-EF46-A504-1E1E16AF720B}"/>
          </ac:spMkLst>
        </pc:spChg>
        <pc:spChg chg="add del">
          <ac:chgData name="anusha lal" userId="010439a2573eaac0" providerId="LiveId" clId="{1E386E13-BE09-40D8-AC45-4BA7F337BF54}" dt="2024-07-17T09:05:36.299" v="2427" actId="26606"/>
          <ac:spMkLst>
            <pc:docMk/>
            <pc:sldMk cId="2435406360" sldId="336"/>
            <ac:spMk id="2055" creationId="{79CBD3C9-4E66-426D-948E-7CF4778107E8}"/>
          </ac:spMkLst>
        </pc:spChg>
        <pc:spChg chg="add del">
          <ac:chgData name="anusha lal" userId="010439a2573eaac0" providerId="LiveId" clId="{1E386E13-BE09-40D8-AC45-4BA7F337BF54}" dt="2024-07-17T09:05:36.299" v="2427" actId="26606"/>
          <ac:spMkLst>
            <pc:docMk/>
            <pc:sldMk cId="2435406360" sldId="336"/>
            <ac:spMk id="2057" creationId="{DDB95FCF-AD96-482F-9FB8-CD95725E6EFF}"/>
          </ac:spMkLst>
        </pc:spChg>
        <pc:spChg chg="add del">
          <ac:chgData name="anusha lal" userId="010439a2573eaac0" providerId="LiveId" clId="{1E386E13-BE09-40D8-AC45-4BA7F337BF54}" dt="2024-07-17T09:05:36.299" v="2427" actId="26606"/>
          <ac:spMkLst>
            <pc:docMk/>
            <pc:sldMk cId="2435406360" sldId="336"/>
            <ac:spMk id="2061" creationId="{6C9CCC80-7A96-41CB-8626-BBA75D236F1B}"/>
          </ac:spMkLst>
        </pc:spChg>
        <pc:spChg chg="add del">
          <ac:chgData name="anusha lal" userId="010439a2573eaac0" providerId="LiveId" clId="{1E386E13-BE09-40D8-AC45-4BA7F337BF54}" dt="2024-07-17T16:19:38.098" v="2431" actId="26606"/>
          <ac:spMkLst>
            <pc:docMk/>
            <pc:sldMk cId="2435406360" sldId="336"/>
            <ac:spMk id="2066" creationId="{809C0BCD-BEE9-423F-A51C-BCCD8E5EAADA}"/>
          </ac:spMkLst>
        </pc:spChg>
        <pc:spChg chg="add del">
          <ac:chgData name="anusha lal" userId="010439a2573eaac0" providerId="LiveId" clId="{1E386E13-BE09-40D8-AC45-4BA7F337BF54}" dt="2024-07-17T16:19:38.098" v="2431" actId="26606"/>
          <ac:spMkLst>
            <pc:docMk/>
            <pc:sldMk cId="2435406360" sldId="336"/>
            <ac:spMk id="2067" creationId="{5C091E65-5627-4CC0-82AA-74A3C89D7CF7}"/>
          </ac:spMkLst>
        </pc:spChg>
        <pc:spChg chg="add del">
          <ac:chgData name="anusha lal" userId="010439a2573eaac0" providerId="LiveId" clId="{1E386E13-BE09-40D8-AC45-4BA7F337BF54}" dt="2024-07-17T16:19:38.098" v="2431" actId="26606"/>
          <ac:spMkLst>
            <pc:docMk/>
            <pc:sldMk cId="2435406360" sldId="336"/>
            <ac:spMk id="2068" creationId="{9998D094-42B2-42BA-AA14-E8FBE073A5D8}"/>
          </ac:spMkLst>
        </pc:spChg>
        <pc:spChg chg="add del">
          <ac:chgData name="anusha lal" userId="010439a2573eaac0" providerId="LiveId" clId="{1E386E13-BE09-40D8-AC45-4BA7F337BF54}" dt="2024-07-17T16:19:38.098" v="2431" actId="26606"/>
          <ac:spMkLst>
            <pc:docMk/>
            <pc:sldMk cId="2435406360" sldId="336"/>
            <ac:spMk id="2070" creationId="{8677094E-F0FE-4EC2-9511-5A411A2E1154}"/>
          </ac:spMkLst>
        </pc:spChg>
        <pc:spChg chg="add del">
          <ac:chgData name="anusha lal" userId="010439a2573eaac0" providerId="LiveId" clId="{1E386E13-BE09-40D8-AC45-4BA7F337BF54}" dt="2024-07-17T16:19:38.098" v="2431" actId="26606"/>
          <ac:spMkLst>
            <pc:docMk/>
            <pc:sldMk cId="2435406360" sldId="336"/>
            <ac:spMk id="2071" creationId="{E0E1ADA3-256B-436F-BB84-15BF272B4BC8}"/>
          </ac:spMkLst>
        </pc:spChg>
        <pc:spChg chg="add del">
          <ac:chgData name="anusha lal" userId="010439a2573eaac0" providerId="LiveId" clId="{1E386E13-BE09-40D8-AC45-4BA7F337BF54}" dt="2024-07-18T00:19:38.274" v="4288" actId="26606"/>
          <ac:spMkLst>
            <pc:docMk/>
            <pc:sldMk cId="2435406360" sldId="336"/>
            <ac:spMk id="2076" creationId="{809C0BCD-BEE9-423F-A51C-BCCD8E5EAADA}"/>
          </ac:spMkLst>
        </pc:spChg>
        <pc:spChg chg="add del">
          <ac:chgData name="anusha lal" userId="010439a2573eaac0" providerId="LiveId" clId="{1E386E13-BE09-40D8-AC45-4BA7F337BF54}" dt="2024-07-18T00:19:38.274" v="4288" actId="26606"/>
          <ac:spMkLst>
            <pc:docMk/>
            <pc:sldMk cId="2435406360" sldId="336"/>
            <ac:spMk id="2078" creationId="{9998D094-42B2-42BA-AA14-E8FBE073A5D8}"/>
          </ac:spMkLst>
        </pc:spChg>
        <pc:spChg chg="add del">
          <ac:chgData name="anusha lal" userId="010439a2573eaac0" providerId="LiveId" clId="{1E386E13-BE09-40D8-AC45-4BA7F337BF54}" dt="2024-07-18T00:19:38.274" v="4288" actId="26606"/>
          <ac:spMkLst>
            <pc:docMk/>
            <pc:sldMk cId="2435406360" sldId="336"/>
            <ac:spMk id="2082" creationId="{63FE6F10-B3AD-4403-94CA-F5115528699D}"/>
          </ac:spMkLst>
        </pc:spChg>
        <pc:spChg chg="add del">
          <ac:chgData name="anusha lal" userId="010439a2573eaac0" providerId="LiveId" clId="{1E386E13-BE09-40D8-AC45-4BA7F337BF54}" dt="2024-07-18T00:19:38.274" v="4288" actId="26606"/>
          <ac:spMkLst>
            <pc:docMk/>
            <pc:sldMk cId="2435406360" sldId="336"/>
            <ac:spMk id="2084" creationId="{364D6A39-A4F7-4B00-9F42-3BC67177DB1F}"/>
          </ac:spMkLst>
        </pc:spChg>
        <pc:spChg chg="add del">
          <ac:chgData name="anusha lal" userId="010439a2573eaac0" providerId="LiveId" clId="{1E386E13-BE09-40D8-AC45-4BA7F337BF54}" dt="2024-07-18T00:19:38.274" v="4288" actId="26606"/>
          <ac:spMkLst>
            <pc:docMk/>
            <pc:sldMk cId="2435406360" sldId="336"/>
            <ac:spMk id="2088" creationId="{B5D0D97D-7911-4A25-88E2-4D81FD4AB294}"/>
          </ac:spMkLst>
        </pc:spChg>
        <pc:spChg chg="add del">
          <ac:chgData name="anusha lal" userId="010439a2573eaac0" providerId="LiveId" clId="{1E386E13-BE09-40D8-AC45-4BA7F337BF54}" dt="2024-07-18T00:19:09.067" v="4283" actId="26606"/>
          <ac:spMkLst>
            <pc:docMk/>
            <pc:sldMk cId="2435406360" sldId="336"/>
            <ac:spMk id="2092" creationId="{EB4A61F0-BD75-70E6-D862-7BB8B2040734}"/>
          </ac:spMkLst>
        </pc:spChg>
        <pc:spChg chg="add del">
          <ac:chgData name="anusha lal" userId="010439a2573eaac0" providerId="LiveId" clId="{1E386E13-BE09-40D8-AC45-4BA7F337BF54}" dt="2024-07-18T00:19:09.067" v="4283" actId="26606"/>
          <ac:spMkLst>
            <pc:docMk/>
            <pc:sldMk cId="2435406360" sldId="336"/>
            <ac:spMk id="2095" creationId="{CC4AC7C4-D5CE-4603-98D5-CCABE64C18B5}"/>
          </ac:spMkLst>
        </pc:spChg>
        <pc:spChg chg="add del">
          <ac:chgData name="anusha lal" userId="010439a2573eaac0" providerId="LiveId" clId="{1E386E13-BE09-40D8-AC45-4BA7F337BF54}" dt="2024-07-18T00:19:09.067" v="4283" actId="26606"/>
          <ac:spMkLst>
            <pc:docMk/>
            <pc:sldMk cId="2435406360" sldId="336"/>
            <ac:spMk id="2097" creationId="{78CF0775-27C9-4D32-A833-64CE4537F8D3}"/>
          </ac:spMkLst>
        </pc:spChg>
        <pc:spChg chg="add del">
          <ac:chgData name="anusha lal" userId="010439a2573eaac0" providerId="LiveId" clId="{1E386E13-BE09-40D8-AC45-4BA7F337BF54}" dt="2024-07-18T00:19:33.094" v="4285" actId="26606"/>
          <ac:spMkLst>
            <pc:docMk/>
            <pc:sldMk cId="2435406360" sldId="336"/>
            <ac:spMk id="2099" creationId="{18CB9ED3-F084-4F4D-A18E-3FEB1520129E}"/>
          </ac:spMkLst>
        </pc:spChg>
        <pc:spChg chg="add del">
          <ac:chgData name="anusha lal" userId="010439a2573eaac0" providerId="LiveId" clId="{1E386E13-BE09-40D8-AC45-4BA7F337BF54}" dt="2024-07-18T00:19:33.094" v="4285" actId="26606"/>
          <ac:spMkLst>
            <pc:docMk/>
            <pc:sldMk cId="2435406360" sldId="336"/>
            <ac:spMk id="2100" creationId="{96033C54-130E-47B2-AED6-625156FBA730}"/>
          </ac:spMkLst>
        </pc:spChg>
        <pc:spChg chg="add del">
          <ac:chgData name="anusha lal" userId="010439a2573eaac0" providerId="LiveId" clId="{1E386E13-BE09-40D8-AC45-4BA7F337BF54}" dt="2024-07-18T00:19:33.094" v="4285" actId="26606"/>
          <ac:spMkLst>
            <pc:docMk/>
            <pc:sldMk cId="2435406360" sldId="336"/>
            <ac:spMk id="2101" creationId="{39222938-EAF8-4DE0-8FA0-31B5109FCE54}"/>
          </ac:spMkLst>
        </pc:spChg>
        <pc:spChg chg="add del">
          <ac:chgData name="anusha lal" userId="010439a2573eaac0" providerId="LiveId" clId="{1E386E13-BE09-40D8-AC45-4BA7F337BF54}" dt="2024-07-18T00:19:33.094" v="4285" actId="26606"/>
          <ac:spMkLst>
            <pc:docMk/>
            <pc:sldMk cId="2435406360" sldId="336"/>
            <ac:spMk id="2102" creationId="{A4242FE5-C72F-4A84-8716-823E31865754}"/>
          </ac:spMkLst>
        </pc:spChg>
        <pc:spChg chg="add del">
          <ac:chgData name="anusha lal" userId="010439a2573eaac0" providerId="LiveId" clId="{1E386E13-BE09-40D8-AC45-4BA7F337BF54}" dt="2024-07-18T00:19:33.094" v="4285" actId="26606"/>
          <ac:spMkLst>
            <pc:docMk/>
            <pc:sldMk cId="2435406360" sldId="336"/>
            <ac:spMk id="2103" creationId="{B33B1F50-587A-4270-941C-3D03C3891513}"/>
          </ac:spMkLst>
        </pc:spChg>
        <pc:spChg chg="add del">
          <ac:chgData name="anusha lal" userId="010439a2573eaac0" providerId="LiveId" clId="{1E386E13-BE09-40D8-AC45-4BA7F337BF54}" dt="2024-07-18T00:19:33.094" v="4285" actId="26606"/>
          <ac:spMkLst>
            <pc:docMk/>
            <pc:sldMk cId="2435406360" sldId="336"/>
            <ac:spMk id="2104" creationId="{EB502E15-71CA-3113-6571-92BF69BF9348}"/>
          </ac:spMkLst>
        </pc:spChg>
        <pc:spChg chg="add del">
          <ac:chgData name="anusha lal" userId="010439a2573eaac0" providerId="LiveId" clId="{1E386E13-BE09-40D8-AC45-4BA7F337BF54}" dt="2024-07-18T00:19:33.094" v="4285" actId="26606"/>
          <ac:spMkLst>
            <pc:docMk/>
            <pc:sldMk cId="2435406360" sldId="336"/>
            <ac:spMk id="2105" creationId="{62310D42-418C-4ACE-BF95-D8FA7E02C434}"/>
          </ac:spMkLst>
        </pc:spChg>
        <pc:spChg chg="add del">
          <ac:chgData name="anusha lal" userId="010439a2573eaac0" providerId="LiveId" clId="{1E386E13-BE09-40D8-AC45-4BA7F337BF54}" dt="2024-07-18T00:19:33.094" v="4285" actId="26606"/>
          <ac:spMkLst>
            <pc:docMk/>
            <pc:sldMk cId="2435406360" sldId="336"/>
            <ac:spMk id="2107" creationId="{75ABCF05-8734-4C35-8112-28A5AC3F96FA}"/>
          </ac:spMkLst>
        </pc:spChg>
        <pc:spChg chg="add del">
          <ac:chgData name="anusha lal" userId="010439a2573eaac0" providerId="LiveId" clId="{1E386E13-BE09-40D8-AC45-4BA7F337BF54}" dt="2024-07-18T00:19:38.259" v="4287" actId="26606"/>
          <ac:spMkLst>
            <pc:docMk/>
            <pc:sldMk cId="2435406360" sldId="336"/>
            <ac:spMk id="2109" creationId="{1ACDF191-BA8C-2E02-17C2-3F5ABBB00DCD}"/>
          </ac:spMkLst>
        </pc:spChg>
        <pc:spChg chg="add del">
          <ac:chgData name="anusha lal" userId="010439a2573eaac0" providerId="LiveId" clId="{1E386E13-BE09-40D8-AC45-4BA7F337BF54}" dt="2024-07-18T00:27:51.536" v="4381" actId="26606"/>
          <ac:spMkLst>
            <pc:docMk/>
            <pc:sldMk cId="2435406360" sldId="336"/>
            <ac:spMk id="2111" creationId="{96033C54-130E-47B2-AED6-625156FBA730}"/>
          </ac:spMkLst>
        </pc:spChg>
        <pc:spChg chg="add del">
          <ac:chgData name="anusha lal" userId="010439a2573eaac0" providerId="LiveId" clId="{1E386E13-BE09-40D8-AC45-4BA7F337BF54}" dt="2024-07-18T00:27:51.536" v="4381" actId="26606"/>
          <ac:spMkLst>
            <pc:docMk/>
            <pc:sldMk cId="2435406360" sldId="336"/>
            <ac:spMk id="2112" creationId="{A4242FE5-C72F-4A84-8716-823E31865754}"/>
          </ac:spMkLst>
        </pc:spChg>
        <pc:spChg chg="add del">
          <ac:chgData name="anusha lal" userId="010439a2573eaac0" providerId="LiveId" clId="{1E386E13-BE09-40D8-AC45-4BA7F337BF54}" dt="2024-07-18T00:19:44.352" v="4289" actId="478"/>
          <ac:spMkLst>
            <pc:docMk/>
            <pc:sldMk cId="2435406360" sldId="336"/>
            <ac:spMk id="2113" creationId="{EB502E15-71CA-3113-6571-92BF69BF9348}"/>
          </ac:spMkLst>
        </pc:spChg>
        <pc:spChg chg="add del">
          <ac:chgData name="anusha lal" userId="010439a2573eaac0" providerId="LiveId" clId="{1E386E13-BE09-40D8-AC45-4BA7F337BF54}" dt="2024-07-18T00:27:51.536" v="4381" actId="26606"/>
          <ac:spMkLst>
            <pc:docMk/>
            <pc:sldMk cId="2435406360" sldId="336"/>
            <ac:spMk id="2114" creationId="{18CB9ED3-F084-4F4D-A18E-3FEB1520129E}"/>
          </ac:spMkLst>
        </pc:spChg>
        <pc:spChg chg="add del">
          <ac:chgData name="anusha lal" userId="010439a2573eaac0" providerId="LiveId" clId="{1E386E13-BE09-40D8-AC45-4BA7F337BF54}" dt="2024-07-18T00:27:51.536" v="4381" actId="26606"/>
          <ac:spMkLst>
            <pc:docMk/>
            <pc:sldMk cId="2435406360" sldId="336"/>
            <ac:spMk id="2115" creationId="{39222938-EAF8-4DE0-8FA0-31B5109FCE54}"/>
          </ac:spMkLst>
        </pc:spChg>
        <pc:spChg chg="add del">
          <ac:chgData name="anusha lal" userId="010439a2573eaac0" providerId="LiveId" clId="{1E386E13-BE09-40D8-AC45-4BA7F337BF54}" dt="2024-07-18T00:27:51.536" v="4381" actId="26606"/>
          <ac:spMkLst>
            <pc:docMk/>
            <pc:sldMk cId="2435406360" sldId="336"/>
            <ac:spMk id="2116" creationId="{B33B1F50-587A-4270-941C-3D03C3891513}"/>
          </ac:spMkLst>
        </pc:spChg>
        <pc:spChg chg="add del">
          <ac:chgData name="anusha lal" userId="010439a2573eaac0" providerId="LiveId" clId="{1E386E13-BE09-40D8-AC45-4BA7F337BF54}" dt="2024-07-18T00:27:51.536" v="4381" actId="26606"/>
          <ac:spMkLst>
            <pc:docMk/>
            <pc:sldMk cId="2435406360" sldId="336"/>
            <ac:spMk id="2117" creationId="{62310D42-418C-4ACE-BF95-D8FA7E02C434}"/>
          </ac:spMkLst>
        </pc:spChg>
        <pc:spChg chg="add del">
          <ac:chgData name="anusha lal" userId="010439a2573eaac0" providerId="LiveId" clId="{1E386E13-BE09-40D8-AC45-4BA7F337BF54}" dt="2024-07-18T00:27:51.536" v="4381" actId="26606"/>
          <ac:spMkLst>
            <pc:docMk/>
            <pc:sldMk cId="2435406360" sldId="336"/>
            <ac:spMk id="2118" creationId="{75ABCF05-8734-4C35-8112-28A5AC3F96FA}"/>
          </ac:spMkLst>
        </pc:spChg>
        <pc:spChg chg="add del">
          <ac:chgData name="anusha lal" userId="010439a2573eaac0" providerId="LiveId" clId="{1E386E13-BE09-40D8-AC45-4BA7F337BF54}" dt="2024-07-18T00:27:51.536" v="4380" actId="26606"/>
          <ac:spMkLst>
            <pc:docMk/>
            <pc:sldMk cId="2435406360" sldId="336"/>
            <ac:spMk id="2123" creationId="{FB71362F-6305-42A2-8633-285CE3813B1A}"/>
          </ac:spMkLst>
        </pc:spChg>
        <pc:spChg chg="add del">
          <ac:chgData name="anusha lal" userId="010439a2573eaac0" providerId="LiveId" clId="{1E386E13-BE09-40D8-AC45-4BA7F337BF54}" dt="2024-07-18T00:27:51.536" v="4380" actId="26606"/>
          <ac:spMkLst>
            <pc:docMk/>
            <pc:sldMk cId="2435406360" sldId="336"/>
            <ac:spMk id="2125" creationId="{611F50C1-F708-485D-B1A9-65873AB21768}"/>
          </ac:spMkLst>
        </pc:spChg>
        <pc:spChg chg="add del">
          <ac:chgData name="anusha lal" userId="010439a2573eaac0" providerId="LiveId" clId="{1E386E13-BE09-40D8-AC45-4BA7F337BF54}" dt="2024-07-18T00:27:51.536" v="4380" actId="26606"/>
          <ac:spMkLst>
            <pc:docMk/>
            <pc:sldMk cId="2435406360" sldId="336"/>
            <ac:spMk id="2129" creationId="{7DDF717E-1596-4763-8083-7EDE48E716EE}"/>
          </ac:spMkLst>
        </pc:spChg>
        <pc:spChg chg="add del">
          <ac:chgData name="anusha lal" userId="010439a2573eaac0" providerId="LiveId" clId="{1E386E13-BE09-40D8-AC45-4BA7F337BF54}" dt="2024-07-18T00:33:01.469" v="4513" actId="26606"/>
          <ac:spMkLst>
            <pc:docMk/>
            <pc:sldMk cId="2435406360" sldId="336"/>
            <ac:spMk id="2133" creationId="{62310D42-418C-4ACE-BF95-D8FA7E02C434}"/>
          </ac:spMkLst>
        </pc:spChg>
        <pc:spChg chg="add del">
          <ac:chgData name="anusha lal" userId="010439a2573eaac0" providerId="LiveId" clId="{1E386E13-BE09-40D8-AC45-4BA7F337BF54}" dt="2024-07-18T00:33:01.469" v="4513" actId="26606"/>
          <ac:spMkLst>
            <pc:docMk/>
            <pc:sldMk cId="2435406360" sldId="336"/>
            <ac:spMk id="2134" creationId="{96033C54-130E-47B2-AED6-625156FBA730}"/>
          </ac:spMkLst>
        </pc:spChg>
        <pc:spChg chg="add del">
          <ac:chgData name="anusha lal" userId="010439a2573eaac0" providerId="LiveId" clId="{1E386E13-BE09-40D8-AC45-4BA7F337BF54}" dt="2024-07-18T00:33:01.469" v="4513" actId="26606"/>
          <ac:spMkLst>
            <pc:docMk/>
            <pc:sldMk cId="2435406360" sldId="336"/>
            <ac:spMk id="2135" creationId="{75ABCF05-8734-4C35-8112-28A5AC3F96FA}"/>
          </ac:spMkLst>
        </pc:spChg>
        <pc:spChg chg="add del">
          <ac:chgData name="anusha lal" userId="010439a2573eaac0" providerId="LiveId" clId="{1E386E13-BE09-40D8-AC45-4BA7F337BF54}" dt="2024-07-18T00:33:01.469" v="4513" actId="26606"/>
          <ac:spMkLst>
            <pc:docMk/>
            <pc:sldMk cId="2435406360" sldId="336"/>
            <ac:spMk id="2136" creationId="{A4242FE5-C72F-4A84-8716-823E31865754}"/>
          </ac:spMkLst>
        </pc:spChg>
        <pc:spChg chg="add del">
          <ac:chgData name="anusha lal" userId="010439a2573eaac0" providerId="LiveId" clId="{1E386E13-BE09-40D8-AC45-4BA7F337BF54}" dt="2024-07-18T00:33:01.469" v="4513" actId="26606"/>
          <ac:spMkLst>
            <pc:docMk/>
            <pc:sldMk cId="2435406360" sldId="336"/>
            <ac:spMk id="2137" creationId="{18CB9ED3-F084-4F4D-A18E-3FEB1520129E}"/>
          </ac:spMkLst>
        </pc:spChg>
        <pc:spChg chg="add del">
          <ac:chgData name="anusha lal" userId="010439a2573eaac0" providerId="LiveId" clId="{1E386E13-BE09-40D8-AC45-4BA7F337BF54}" dt="2024-07-18T00:33:01.469" v="4513" actId="26606"/>
          <ac:spMkLst>
            <pc:docMk/>
            <pc:sldMk cId="2435406360" sldId="336"/>
            <ac:spMk id="2138" creationId="{39222938-EAF8-4DE0-8FA0-31B5109FCE54}"/>
          </ac:spMkLst>
        </pc:spChg>
        <pc:spChg chg="add del">
          <ac:chgData name="anusha lal" userId="010439a2573eaac0" providerId="LiveId" clId="{1E386E13-BE09-40D8-AC45-4BA7F337BF54}" dt="2024-07-18T00:33:01.469" v="4513" actId="26606"/>
          <ac:spMkLst>
            <pc:docMk/>
            <pc:sldMk cId="2435406360" sldId="336"/>
            <ac:spMk id="2139" creationId="{B33B1F50-587A-4270-941C-3D03C3891513}"/>
          </ac:spMkLst>
        </pc:spChg>
        <pc:spChg chg="add del">
          <ac:chgData name="anusha lal" userId="010439a2573eaac0" providerId="LiveId" clId="{1E386E13-BE09-40D8-AC45-4BA7F337BF54}" dt="2024-07-18T00:33:01.469" v="4512" actId="26606"/>
          <ac:spMkLst>
            <pc:docMk/>
            <pc:sldMk cId="2435406360" sldId="336"/>
            <ac:spMk id="2141" creationId="{DA93081D-985B-459F-932C-0B0C8B95DFB3}"/>
          </ac:spMkLst>
        </pc:spChg>
        <pc:spChg chg="add">
          <ac:chgData name="anusha lal" userId="010439a2573eaac0" providerId="LiveId" clId="{1E386E13-BE09-40D8-AC45-4BA7F337BF54}" dt="2024-07-18T00:33:01.469" v="4513" actId="26606"/>
          <ac:spMkLst>
            <pc:docMk/>
            <pc:sldMk cId="2435406360" sldId="336"/>
            <ac:spMk id="2143" creationId="{CFBA0F70-CA6A-4DE1-8930-3FA0033C212E}"/>
          </ac:spMkLst>
        </pc:spChg>
        <pc:spChg chg="add del">
          <ac:chgData name="anusha lal" userId="010439a2573eaac0" providerId="LiveId" clId="{1E386E13-BE09-40D8-AC45-4BA7F337BF54}" dt="2024-07-18T00:32:39.702" v="4508" actId="26606"/>
          <ac:spMkLst>
            <pc:docMk/>
            <pc:sldMk cId="2435406360" sldId="336"/>
            <ac:spMk id="2144" creationId="{4CB78A93-D417-4DCA-94C6-29DD457E5936}"/>
          </ac:spMkLst>
        </pc:spChg>
        <pc:spChg chg="add">
          <ac:chgData name="anusha lal" userId="010439a2573eaac0" providerId="LiveId" clId="{1E386E13-BE09-40D8-AC45-4BA7F337BF54}" dt="2024-07-18T00:33:01.469" v="4513" actId="26606"/>
          <ac:spMkLst>
            <pc:docMk/>
            <pc:sldMk cId="2435406360" sldId="336"/>
            <ac:spMk id="2145" creationId="{531B5C47-1CA0-4762-BBEF-AC6A4DB781F8}"/>
          </ac:spMkLst>
        </pc:spChg>
        <pc:spChg chg="add del">
          <ac:chgData name="anusha lal" userId="010439a2573eaac0" providerId="LiveId" clId="{1E386E13-BE09-40D8-AC45-4BA7F337BF54}" dt="2024-07-18T00:32:39.702" v="4508" actId="26606"/>
          <ac:spMkLst>
            <pc:docMk/>
            <pc:sldMk cId="2435406360" sldId="336"/>
            <ac:spMk id="2146" creationId="{3CD859B5-6B91-4E36-B9D2-83739A58154D}"/>
          </ac:spMkLst>
        </pc:spChg>
        <pc:spChg chg="add">
          <ac:chgData name="anusha lal" userId="010439a2573eaac0" providerId="LiveId" clId="{1E386E13-BE09-40D8-AC45-4BA7F337BF54}" dt="2024-07-18T00:33:01.469" v="4513" actId="26606"/>
          <ac:spMkLst>
            <pc:docMk/>
            <pc:sldMk cId="2435406360" sldId="336"/>
            <ac:spMk id="2148" creationId="{A81EFB5C-E32B-40C4-AD06-8C34EB093DE0}"/>
          </ac:spMkLst>
        </pc:spChg>
        <pc:spChg chg="add">
          <ac:chgData name="anusha lal" userId="010439a2573eaac0" providerId="LiveId" clId="{1E386E13-BE09-40D8-AC45-4BA7F337BF54}" dt="2024-07-18T00:33:01.469" v="4513" actId="26606"/>
          <ac:spMkLst>
            <pc:docMk/>
            <pc:sldMk cId="2435406360" sldId="336"/>
            <ac:spMk id="2150" creationId="{82D12DA2-A8FA-48DC-9A62-7942F2FB0D59}"/>
          </ac:spMkLst>
        </pc:spChg>
        <pc:picChg chg="add del mod">
          <ac:chgData name="anusha lal" userId="010439a2573eaac0" providerId="LiveId" clId="{1E386E13-BE09-40D8-AC45-4BA7F337BF54}" dt="2024-07-18T00:25:22.233" v="4377" actId="478"/>
          <ac:picMkLst>
            <pc:docMk/>
            <pc:sldMk cId="2435406360" sldId="336"/>
            <ac:picMk id="3" creationId="{B568995F-A10F-D206-910D-6D725461CA67}"/>
          </ac:picMkLst>
        </pc:picChg>
        <pc:picChg chg="add mod ord">
          <ac:chgData name="anusha lal" userId="010439a2573eaac0" providerId="LiveId" clId="{1E386E13-BE09-40D8-AC45-4BA7F337BF54}" dt="2024-07-18T00:33:01.469" v="4513" actId="26606"/>
          <ac:picMkLst>
            <pc:docMk/>
            <pc:sldMk cId="2435406360" sldId="336"/>
            <ac:picMk id="6" creationId="{313C6605-4FE1-DA41-2437-508498E050DB}"/>
          </ac:picMkLst>
        </pc:picChg>
        <pc:picChg chg="add mod ord">
          <ac:chgData name="anusha lal" userId="010439a2573eaac0" providerId="LiveId" clId="{1E386E13-BE09-40D8-AC45-4BA7F337BF54}" dt="2024-07-18T00:33:01.469" v="4513" actId="26606"/>
          <ac:picMkLst>
            <pc:docMk/>
            <pc:sldMk cId="2435406360" sldId="336"/>
            <ac:picMk id="1026" creationId="{F91AC997-0B0F-6895-E3FB-9DE77B46F927}"/>
          </ac:picMkLst>
        </pc:picChg>
        <pc:picChg chg="add mod ord">
          <ac:chgData name="anusha lal" userId="010439a2573eaac0" providerId="LiveId" clId="{1E386E13-BE09-40D8-AC45-4BA7F337BF54}" dt="2024-07-18T00:33:18.644" v="4515" actId="14100"/>
          <ac:picMkLst>
            <pc:docMk/>
            <pc:sldMk cId="2435406360" sldId="336"/>
            <ac:picMk id="1028" creationId="{1F9BC42F-A3F3-23B1-CE81-034E5C878F96}"/>
          </ac:picMkLst>
        </pc:picChg>
        <pc:picChg chg="add del mod">
          <ac:chgData name="anusha lal" userId="010439a2573eaac0" providerId="LiveId" clId="{1E386E13-BE09-40D8-AC45-4BA7F337BF54}" dt="2024-07-17T16:19:31.984" v="2429" actId="478"/>
          <ac:picMkLst>
            <pc:docMk/>
            <pc:sldMk cId="2435406360" sldId="336"/>
            <ac:picMk id="2050" creationId="{81C99907-F63D-E028-0A5E-EF1F1CCDD16F}"/>
          </ac:picMkLst>
        </pc:picChg>
        <pc:cxnChg chg="add del">
          <ac:chgData name="anusha lal" userId="010439a2573eaac0" providerId="LiveId" clId="{1E386E13-BE09-40D8-AC45-4BA7F337BF54}" dt="2024-07-17T09:05:36.299" v="2427" actId="26606"/>
          <ac:cxnSpMkLst>
            <pc:docMk/>
            <pc:sldMk cId="2435406360" sldId="336"/>
            <ac:cxnSpMk id="2059" creationId="{64EEEC00-AD80-4734-BEE6-04CBDEC830C9}"/>
          </ac:cxnSpMkLst>
        </pc:cxnChg>
        <pc:cxnChg chg="add del">
          <ac:chgData name="anusha lal" userId="010439a2573eaac0" providerId="LiveId" clId="{1E386E13-BE09-40D8-AC45-4BA7F337BF54}" dt="2024-07-17T09:05:36.299" v="2427" actId="26606"/>
          <ac:cxnSpMkLst>
            <pc:docMk/>
            <pc:sldMk cId="2435406360" sldId="336"/>
            <ac:cxnSpMk id="2063" creationId="{2DAD7A7A-010A-4015-B647-7A27BB535DA0}"/>
          </ac:cxnSpMkLst>
        </pc:cxnChg>
        <pc:cxnChg chg="add del">
          <ac:chgData name="anusha lal" userId="010439a2573eaac0" providerId="LiveId" clId="{1E386E13-BE09-40D8-AC45-4BA7F337BF54}" dt="2024-07-17T16:19:38.098" v="2431" actId="26606"/>
          <ac:cxnSpMkLst>
            <pc:docMk/>
            <pc:sldMk cId="2435406360" sldId="336"/>
            <ac:cxnSpMk id="2065" creationId="{7DDC7D3D-A4F6-4638-B02B-2DBB6C11F5D3}"/>
          </ac:cxnSpMkLst>
        </pc:cxnChg>
        <pc:cxnChg chg="add del">
          <ac:chgData name="anusha lal" userId="010439a2573eaac0" providerId="LiveId" clId="{1E386E13-BE09-40D8-AC45-4BA7F337BF54}" dt="2024-07-17T16:19:38.098" v="2431" actId="26606"/>
          <ac:cxnSpMkLst>
            <pc:docMk/>
            <pc:sldMk cId="2435406360" sldId="336"/>
            <ac:cxnSpMk id="2069" creationId="{8465D64B-59F4-4BDC-B833-A17EF1E04697}"/>
          </ac:cxnSpMkLst>
        </pc:cxnChg>
        <pc:cxnChg chg="add del">
          <ac:chgData name="anusha lal" userId="010439a2573eaac0" providerId="LiveId" clId="{1E386E13-BE09-40D8-AC45-4BA7F337BF54}" dt="2024-07-18T00:19:38.274" v="4288" actId="26606"/>
          <ac:cxnSpMkLst>
            <pc:docMk/>
            <pc:sldMk cId="2435406360" sldId="336"/>
            <ac:cxnSpMk id="2080" creationId="{8465D64B-59F4-4BDC-B833-A17EF1E04697}"/>
          </ac:cxnSpMkLst>
        </pc:cxnChg>
        <pc:cxnChg chg="add del">
          <ac:chgData name="anusha lal" userId="010439a2573eaac0" providerId="LiveId" clId="{1E386E13-BE09-40D8-AC45-4BA7F337BF54}" dt="2024-07-18T00:19:38.274" v="4288" actId="26606"/>
          <ac:cxnSpMkLst>
            <pc:docMk/>
            <pc:sldMk cId="2435406360" sldId="336"/>
            <ac:cxnSpMk id="2086" creationId="{13553ADF-88A1-4645-B819-890CA3DF7D5B}"/>
          </ac:cxnSpMkLst>
        </pc:cxnChg>
        <pc:cxnChg chg="add del">
          <ac:chgData name="anusha lal" userId="010439a2573eaac0" providerId="LiveId" clId="{1E386E13-BE09-40D8-AC45-4BA7F337BF54}" dt="2024-07-18T00:27:51.536" v="4380" actId="26606"/>
          <ac:cxnSpMkLst>
            <pc:docMk/>
            <pc:sldMk cId="2435406360" sldId="336"/>
            <ac:cxnSpMk id="2127" creationId="{BAF7F52A-561E-4CE4-A251-1565CF80F23D}"/>
          </ac:cxnSpMkLst>
        </pc:cxnChg>
        <pc:cxnChg chg="add del">
          <ac:chgData name="anusha lal" userId="010439a2573eaac0" providerId="LiveId" clId="{1E386E13-BE09-40D8-AC45-4BA7F337BF54}" dt="2024-07-18T00:27:51.536" v="4380" actId="26606"/>
          <ac:cxnSpMkLst>
            <pc:docMk/>
            <pc:sldMk cId="2435406360" sldId="336"/>
            <ac:cxnSpMk id="2131" creationId="{E516E5FD-1641-417A-B344-1BB57281DCFF}"/>
          </ac:cxnSpMkLst>
        </pc:cxnChg>
      </pc:sldChg>
      <pc:sldChg chg="addSp delSp modSp new del mod ord setBg">
        <pc:chgData name="anusha lal" userId="010439a2573eaac0" providerId="LiveId" clId="{1E386E13-BE09-40D8-AC45-4BA7F337BF54}" dt="2024-07-17T18:00:12.115" v="3598" actId="47"/>
        <pc:sldMkLst>
          <pc:docMk/>
          <pc:sldMk cId="2487431206" sldId="337"/>
        </pc:sldMkLst>
        <pc:spChg chg="add del">
          <ac:chgData name="anusha lal" userId="010439a2573eaac0" providerId="LiveId" clId="{1E386E13-BE09-40D8-AC45-4BA7F337BF54}" dt="2024-07-17T16:30:06.124" v="2456" actId="26606"/>
          <ac:spMkLst>
            <pc:docMk/>
            <pc:sldMk cId="2487431206" sldId="337"/>
            <ac:spMk id="2" creationId="{BBE810A0-3184-0492-200A-37D9460B0C03}"/>
          </ac:spMkLst>
        </pc:spChg>
        <pc:spChg chg="add del">
          <ac:chgData name="anusha lal" userId="010439a2573eaac0" providerId="LiveId" clId="{1E386E13-BE09-40D8-AC45-4BA7F337BF54}" dt="2024-07-17T16:30:06.124" v="2456" actId="26606"/>
          <ac:spMkLst>
            <pc:docMk/>
            <pc:sldMk cId="2487431206" sldId="337"/>
            <ac:spMk id="3" creationId="{34074C58-A06F-C387-C489-43ECA60C002A}"/>
          </ac:spMkLst>
        </pc:spChg>
        <pc:spChg chg="add del">
          <ac:chgData name="anusha lal" userId="010439a2573eaac0" providerId="LiveId" clId="{1E386E13-BE09-40D8-AC45-4BA7F337BF54}" dt="2024-07-17T16:30:06.109" v="2455" actId="26606"/>
          <ac:spMkLst>
            <pc:docMk/>
            <pc:sldMk cId="2487431206" sldId="337"/>
            <ac:spMk id="4103" creationId="{D036D0D5-3AA0-47FD-A83C-7A06CA2EEE1A}"/>
          </ac:spMkLst>
        </pc:spChg>
        <pc:spChg chg="add del">
          <ac:chgData name="anusha lal" userId="010439a2573eaac0" providerId="LiveId" clId="{1E386E13-BE09-40D8-AC45-4BA7F337BF54}" dt="2024-07-17T16:30:32.663" v="2474" actId="26606"/>
          <ac:spMkLst>
            <pc:docMk/>
            <pc:sldMk cId="2487431206" sldId="337"/>
            <ac:spMk id="4105" creationId="{BA2EA6A6-CD0C-4CFD-8EC2-AA44F9870331}"/>
          </ac:spMkLst>
        </pc:spChg>
        <pc:spChg chg="add mod">
          <ac:chgData name="anusha lal" userId="010439a2573eaac0" providerId="LiveId" clId="{1E386E13-BE09-40D8-AC45-4BA7F337BF54}" dt="2024-07-17T16:30:32.663" v="2474" actId="26606"/>
          <ac:spMkLst>
            <pc:docMk/>
            <pc:sldMk cId="2487431206" sldId="337"/>
            <ac:spMk id="4106" creationId="{BBE810A0-3184-0492-200A-37D9460B0C03}"/>
          </ac:spMkLst>
        </pc:spChg>
        <pc:spChg chg="add del">
          <ac:chgData name="anusha lal" userId="010439a2573eaac0" providerId="LiveId" clId="{1E386E13-BE09-40D8-AC45-4BA7F337BF54}" dt="2024-07-17T16:30:29.776" v="2473" actId="478"/>
          <ac:spMkLst>
            <pc:docMk/>
            <pc:sldMk cId="2487431206" sldId="337"/>
            <ac:spMk id="4107" creationId="{34074C58-A06F-C387-C489-43ECA60C002A}"/>
          </ac:spMkLst>
        </pc:spChg>
        <pc:spChg chg="add">
          <ac:chgData name="anusha lal" userId="010439a2573eaac0" providerId="LiveId" clId="{1E386E13-BE09-40D8-AC45-4BA7F337BF54}" dt="2024-07-17T16:30:32.663" v="2474" actId="26606"/>
          <ac:spMkLst>
            <pc:docMk/>
            <pc:sldMk cId="2487431206" sldId="337"/>
            <ac:spMk id="4111" creationId="{79CBD3C9-4E66-426D-948E-7CF4778107E8}"/>
          </ac:spMkLst>
        </pc:spChg>
        <pc:spChg chg="add">
          <ac:chgData name="anusha lal" userId="010439a2573eaac0" providerId="LiveId" clId="{1E386E13-BE09-40D8-AC45-4BA7F337BF54}" dt="2024-07-17T16:30:32.663" v="2474" actId="26606"/>
          <ac:spMkLst>
            <pc:docMk/>
            <pc:sldMk cId="2487431206" sldId="337"/>
            <ac:spMk id="4113" creationId="{DDB95FCF-AD96-482F-9FB8-CD95725E6EFF}"/>
          </ac:spMkLst>
        </pc:spChg>
        <pc:spChg chg="add">
          <ac:chgData name="anusha lal" userId="010439a2573eaac0" providerId="LiveId" clId="{1E386E13-BE09-40D8-AC45-4BA7F337BF54}" dt="2024-07-17T16:30:32.663" v="2474" actId="26606"/>
          <ac:spMkLst>
            <pc:docMk/>
            <pc:sldMk cId="2487431206" sldId="337"/>
            <ac:spMk id="4117" creationId="{2ED84DD6-8A68-4994-8094-8DDBE89BF353}"/>
          </ac:spMkLst>
        </pc:spChg>
        <pc:spChg chg="add">
          <ac:chgData name="anusha lal" userId="010439a2573eaac0" providerId="LiveId" clId="{1E386E13-BE09-40D8-AC45-4BA7F337BF54}" dt="2024-07-17T16:30:32.663" v="2474" actId="26606"/>
          <ac:spMkLst>
            <pc:docMk/>
            <pc:sldMk cId="2487431206" sldId="337"/>
            <ac:spMk id="4119" creationId="{176049D7-366E-4AC9-B689-460CC28F8E70}"/>
          </ac:spMkLst>
        </pc:spChg>
        <pc:spChg chg="add">
          <ac:chgData name="anusha lal" userId="010439a2573eaac0" providerId="LiveId" clId="{1E386E13-BE09-40D8-AC45-4BA7F337BF54}" dt="2024-07-17T16:30:32.663" v="2474" actId="26606"/>
          <ac:spMkLst>
            <pc:docMk/>
            <pc:sldMk cId="2487431206" sldId="337"/>
            <ac:spMk id="4123" creationId="{4AD45A04-4150-4943-BB06-EEEDDD73BFCE}"/>
          </ac:spMkLst>
        </pc:spChg>
        <pc:picChg chg="add mod">
          <ac:chgData name="anusha lal" userId="010439a2573eaac0" providerId="LiveId" clId="{1E386E13-BE09-40D8-AC45-4BA7F337BF54}" dt="2024-07-17T16:30:06.124" v="2456" actId="26606"/>
          <ac:picMkLst>
            <pc:docMk/>
            <pc:sldMk cId="2487431206" sldId="337"/>
            <ac:picMk id="4098" creationId="{11E80484-4D43-9748-9F7D-A006FA8B17A7}"/>
          </ac:picMkLst>
        </pc:picChg>
        <pc:cxnChg chg="add">
          <ac:chgData name="anusha lal" userId="010439a2573eaac0" providerId="LiveId" clId="{1E386E13-BE09-40D8-AC45-4BA7F337BF54}" dt="2024-07-17T16:30:32.663" v="2474" actId="26606"/>
          <ac:cxnSpMkLst>
            <pc:docMk/>
            <pc:sldMk cId="2487431206" sldId="337"/>
            <ac:cxnSpMk id="4115" creationId="{64EEEC00-AD80-4734-BEE6-04CBDEC830C9}"/>
          </ac:cxnSpMkLst>
        </pc:cxnChg>
        <pc:cxnChg chg="add">
          <ac:chgData name="anusha lal" userId="010439a2573eaac0" providerId="LiveId" clId="{1E386E13-BE09-40D8-AC45-4BA7F337BF54}" dt="2024-07-17T16:30:32.663" v="2474" actId="26606"/>
          <ac:cxnSpMkLst>
            <pc:docMk/>
            <pc:sldMk cId="2487431206" sldId="337"/>
            <ac:cxnSpMk id="4121" creationId="{BC9E91F8-C4AE-4EB0-8B76-FF3F3FC7183D}"/>
          </ac:cxnSpMkLst>
        </pc:cxnChg>
      </pc:sldChg>
      <pc:sldChg chg="delSp add del setBg delDesignElem">
        <pc:chgData name="anusha lal" userId="010439a2573eaac0" providerId="LiveId" clId="{1E386E13-BE09-40D8-AC45-4BA7F337BF54}" dt="2024-07-18T00:50:17.745" v="4885" actId="47"/>
        <pc:sldMkLst>
          <pc:docMk/>
          <pc:sldMk cId="2952986355" sldId="337"/>
        </pc:sldMkLst>
        <pc:spChg chg="del">
          <ac:chgData name="anusha lal" userId="010439a2573eaac0" providerId="LiveId" clId="{1E386E13-BE09-40D8-AC45-4BA7F337BF54}" dt="2024-07-18T00:44:39.542" v="4859"/>
          <ac:spMkLst>
            <pc:docMk/>
            <pc:sldMk cId="2952986355" sldId="337"/>
            <ac:spMk id="36" creationId="{809C0BCD-BEE9-423F-A51C-BCCD8E5EAADA}"/>
          </ac:spMkLst>
        </pc:spChg>
        <pc:spChg chg="del">
          <ac:chgData name="anusha lal" userId="010439a2573eaac0" providerId="LiveId" clId="{1E386E13-BE09-40D8-AC45-4BA7F337BF54}" dt="2024-07-18T00:44:39.542" v="4859"/>
          <ac:spMkLst>
            <pc:docMk/>
            <pc:sldMk cId="2952986355" sldId="337"/>
            <ac:spMk id="37" creationId="{1B2ADB18-4E7C-4441-A89B-FC68F3D9C782}"/>
          </ac:spMkLst>
        </pc:spChg>
      </pc:sldChg>
      <pc:sldChg chg="addSp delSp modSp new del mod ord setBg">
        <pc:chgData name="anusha lal" userId="010439a2573eaac0" providerId="LiveId" clId="{1E386E13-BE09-40D8-AC45-4BA7F337BF54}" dt="2024-07-17T18:02:48.485" v="3599" actId="47"/>
        <pc:sldMkLst>
          <pc:docMk/>
          <pc:sldMk cId="238695692" sldId="338"/>
        </pc:sldMkLst>
        <pc:spChg chg="add del mod">
          <ac:chgData name="anusha lal" userId="010439a2573eaac0" providerId="LiveId" clId="{1E386E13-BE09-40D8-AC45-4BA7F337BF54}" dt="2024-07-17T16:41:11.407" v="2487" actId="26606"/>
          <ac:spMkLst>
            <pc:docMk/>
            <pc:sldMk cId="238695692" sldId="338"/>
            <ac:spMk id="2" creationId="{1EBCB91D-8479-F3EA-CECD-DA8FDCB83038}"/>
          </ac:spMkLst>
        </pc:spChg>
        <pc:spChg chg="del">
          <ac:chgData name="anusha lal" userId="010439a2573eaac0" providerId="LiveId" clId="{1E386E13-BE09-40D8-AC45-4BA7F337BF54}" dt="2024-07-17T16:39:54.680" v="2479"/>
          <ac:spMkLst>
            <pc:docMk/>
            <pc:sldMk cId="238695692" sldId="338"/>
            <ac:spMk id="3" creationId="{9F88F857-B1F5-9510-34F9-8D037F18FC9B}"/>
          </ac:spMkLst>
        </pc:spChg>
        <pc:spChg chg="add del mod">
          <ac:chgData name="anusha lal" userId="010439a2573eaac0" providerId="LiveId" clId="{1E386E13-BE09-40D8-AC45-4BA7F337BF54}" dt="2024-07-17T16:40:34.549" v="2481"/>
          <ac:spMkLst>
            <pc:docMk/>
            <pc:sldMk cId="238695692" sldId="338"/>
            <ac:spMk id="4" creationId="{AC45FFFE-F3D7-4E16-B914-84D6F0A9C950}"/>
          </ac:spMkLst>
        </pc:spChg>
        <pc:spChg chg="add del">
          <ac:chgData name="anusha lal" userId="010439a2573eaac0" providerId="LiveId" clId="{1E386E13-BE09-40D8-AC45-4BA7F337BF54}" dt="2024-07-17T16:40:44.135" v="2484" actId="26606"/>
          <ac:spMkLst>
            <pc:docMk/>
            <pc:sldMk cId="238695692" sldId="338"/>
            <ac:spMk id="5129" creationId="{809C0BCD-BEE9-423F-A51C-BCCD8E5EAADA}"/>
          </ac:spMkLst>
        </pc:spChg>
        <pc:spChg chg="add del">
          <ac:chgData name="anusha lal" userId="010439a2573eaac0" providerId="LiveId" clId="{1E386E13-BE09-40D8-AC45-4BA7F337BF54}" dt="2024-07-17T16:40:44.135" v="2484" actId="26606"/>
          <ac:spMkLst>
            <pc:docMk/>
            <pc:sldMk cId="238695692" sldId="338"/>
            <ac:spMk id="5131" creationId="{9998D094-42B2-42BA-AA14-E8FBE073A5D8}"/>
          </ac:spMkLst>
        </pc:spChg>
        <pc:spChg chg="add del">
          <ac:chgData name="anusha lal" userId="010439a2573eaac0" providerId="LiveId" clId="{1E386E13-BE09-40D8-AC45-4BA7F337BF54}" dt="2024-07-17T16:40:44.135" v="2484" actId="26606"/>
          <ac:spMkLst>
            <pc:docMk/>
            <pc:sldMk cId="238695692" sldId="338"/>
            <ac:spMk id="5135" creationId="{63FE6F10-B3AD-4403-94CA-F5115528699D}"/>
          </ac:spMkLst>
        </pc:spChg>
        <pc:spChg chg="add del">
          <ac:chgData name="anusha lal" userId="010439a2573eaac0" providerId="LiveId" clId="{1E386E13-BE09-40D8-AC45-4BA7F337BF54}" dt="2024-07-17T16:40:44.135" v="2484" actId="26606"/>
          <ac:spMkLst>
            <pc:docMk/>
            <pc:sldMk cId="238695692" sldId="338"/>
            <ac:spMk id="5137" creationId="{364D6A39-A4F7-4B00-9F42-3BC67177DB1F}"/>
          </ac:spMkLst>
        </pc:spChg>
        <pc:spChg chg="add del">
          <ac:chgData name="anusha lal" userId="010439a2573eaac0" providerId="LiveId" clId="{1E386E13-BE09-40D8-AC45-4BA7F337BF54}" dt="2024-07-17T16:40:44.135" v="2484" actId="26606"/>
          <ac:spMkLst>
            <pc:docMk/>
            <pc:sldMk cId="238695692" sldId="338"/>
            <ac:spMk id="5141" creationId="{B5D0D97D-7911-4A25-88E2-4D81FD4AB294}"/>
          </ac:spMkLst>
        </pc:spChg>
        <pc:spChg chg="add del">
          <ac:chgData name="anusha lal" userId="010439a2573eaac0" providerId="LiveId" clId="{1E386E13-BE09-40D8-AC45-4BA7F337BF54}" dt="2024-07-17T16:41:11.407" v="2486" actId="26606"/>
          <ac:spMkLst>
            <pc:docMk/>
            <pc:sldMk cId="238695692" sldId="338"/>
            <ac:spMk id="5143" creationId="{D036D0D5-3AA0-47FD-A83C-7A06CA2EEE1A}"/>
          </ac:spMkLst>
        </pc:spChg>
        <pc:spChg chg="add">
          <ac:chgData name="anusha lal" userId="010439a2573eaac0" providerId="LiveId" clId="{1E386E13-BE09-40D8-AC45-4BA7F337BF54}" dt="2024-07-17T16:41:11.407" v="2487" actId="26606"/>
          <ac:spMkLst>
            <pc:docMk/>
            <pc:sldMk cId="238695692" sldId="338"/>
            <ac:spMk id="5145" creationId="{79CBD3C9-4E66-426D-948E-7CF4778107E8}"/>
          </ac:spMkLst>
        </pc:spChg>
        <pc:spChg chg="add">
          <ac:chgData name="anusha lal" userId="010439a2573eaac0" providerId="LiveId" clId="{1E386E13-BE09-40D8-AC45-4BA7F337BF54}" dt="2024-07-17T16:41:11.407" v="2487" actId="26606"/>
          <ac:spMkLst>
            <pc:docMk/>
            <pc:sldMk cId="238695692" sldId="338"/>
            <ac:spMk id="5146" creationId="{DDB95FCF-AD96-482F-9FB8-CD95725E6EFF}"/>
          </ac:spMkLst>
        </pc:spChg>
        <pc:spChg chg="add">
          <ac:chgData name="anusha lal" userId="010439a2573eaac0" providerId="LiveId" clId="{1E386E13-BE09-40D8-AC45-4BA7F337BF54}" dt="2024-07-17T16:41:11.407" v="2487" actId="26606"/>
          <ac:spMkLst>
            <pc:docMk/>
            <pc:sldMk cId="238695692" sldId="338"/>
            <ac:spMk id="5148" creationId="{24AF37F0-1E8F-443E-AA28-4BC6348204B4}"/>
          </ac:spMkLst>
        </pc:spChg>
        <pc:spChg chg="add">
          <ac:chgData name="anusha lal" userId="010439a2573eaac0" providerId="LiveId" clId="{1E386E13-BE09-40D8-AC45-4BA7F337BF54}" dt="2024-07-17T16:41:11.407" v="2487" actId="26606"/>
          <ac:spMkLst>
            <pc:docMk/>
            <pc:sldMk cId="238695692" sldId="338"/>
            <ac:spMk id="5149" creationId="{3DBE9D54-6250-40F2-A23A-F9CEBF5F9196}"/>
          </ac:spMkLst>
        </pc:spChg>
        <pc:spChg chg="add mod">
          <ac:chgData name="anusha lal" userId="010439a2573eaac0" providerId="LiveId" clId="{1E386E13-BE09-40D8-AC45-4BA7F337BF54}" dt="2024-07-17T16:41:16.058" v="2493" actId="20577"/>
          <ac:spMkLst>
            <pc:docMk/>
            <pc:sldMk cId="238695692" sldId="338"/>
            <ac:spMk id="5151" creationId="{1EBCB91D-8479-F3EA-CECD-DA8FDCB83038}"/>
          </ac:spMkLst>
        </pc:spChg>
        <pc:picChg chg="add del mod">
          <ac:chgData name="anusha lal" userId="010439a2573eaac0" providerId="LiveId" clId="{1E386E13-BE09-40D8-AC45-4BA7F337BF54}" dt="2024-07-17T16:39:58.271" v="2480" actId="478"/>
          <ac:picMkLst>
            <pc:docMk/>
            <pc:sldMk cId="238695692" sldId="338"/>
            <ac:picMk id="5122" creationId="{6BC36267-4859-12EA-470C-FEA4451853F4}"/>
          </ac:picMkLst>
        </pc:picChg>
        <pc:picChg chg="add mod">
          <ac:chgData name="anusha lal" userId="010439a2573eaac0" providerId="LiveId" clId="{1E386E13-BE09-40D8-AC45-4BA7F337BF54}" dt="2024-07-17T16:41:11.407" v="2487" actId="26606"/>
          <ac:picMkLst>
            <pc:docMk/>
            <pc:sldMk cId="238695692" sldId="338"/>
            <ac:picMk id="5124" creationId="{7A089A30-5558-40DF-E169-E785B9C888A0}"/>
          </ac:picMkLst>
        </pc:picChg>
        <pc:cxnChg chg="add del">
          <ac:chgData name="anusha lal" userId="010439a2573eaac0" providerId="LiveId" clId="{1E386E13-BE09-40D8-AC45-4BA7F337BF54}" dt="2024-07-17T16:40:44.135" v="2484" actId="26606"/>
          <ac:cxnSpMkLst>
            <pc:docMk/>
            <pc:sldMk cId="238695692" sldId="338"/>
            <ac:cxnSpMk id="5133" creationId="{8465D64B-59F4-4BDC-B833-A17EF1E04697}"/>
          </ac:cxnSpMkLst>
        </pc:cxnChg>
        <pc:cxnChg chg="add del">
          <ac:chgData name="anusha lal" userId="010439a2573eaac0" providerId="LiveId" clId="{1E386E13-BE09-40D8-AC45-4BA7F337BF54}" dt="2024-07-17T16:40:44.135" v="2484" actId="26606"/>
          <ac:cxnSpMkLst>
            <pc:docMk/>
            <pc:sldMk cId="238695692" sldId="338"/>
            <ac:cxnSpMk id="5139" creationId="{13553ADF-88A1-4645-B819-890CA3DF7D5B}"/>
          </ac:cxnSpMkLst>
        </pc:cxnChg>
        <pc:cxnChg chg="add">
          <ac:chgData name="anusha lal" userId="010439a2573eaac0" providerId="LiveId" clId="{1E386E13-BE09-40D8-AC45-4BA7F337BF54}" dt="2024-07-17T16:41:11.407" v="2487" actId="26606"/>
          <ac:cxnSpMkLst>
            <pc:docMk/>
            <pc:sldMk cId="238695692" sldId="338"/>
            <ac:cxnSpMk id="5147" creationId="{64EEEC00-AD80-4734-BEE6-04CBDEC830C9}"/>
          </ac:cxnSpMkLst>
        </pc:cxnChg>
        <pc:cxnChg chg="add">
          <ac:chgData name="anusha lal" userId="010439a2573eaac0" providerId="LiveId" clId="{1E386E13-BE09-40D8-AC45-4BA7F337BF54}" dt="2024-07-17T16:41:11.407" v="2487" actId="26606"/>
          <ac:cxnSpMkLst>
            <pc:docMk/>
            <pc:sldMk cId="238695692" sldId="338"/>
            <ac:cxnSpMk id="5150" creationId="{E46E6328-0D82-4747-8B39-60373321BB39}"/>
          </ac:cxnSpMkLst>
        </pc:cxnChg>
      </pc:sldChg>
      <pc:sldChg chg="delSp modSp add mod setBg delDesignElem">
        <pc:chgData name="anusha lal" userId="010439a2573eaac0" providerId="LiveId" clId="{1E386E13-BE09-40D8-AC45-4BA7F337BF54}" dt="2024-07-18T00:48:00.568" v="4882" actId="120"/>
        <pc:sldMkLst>
          <pc:docMk/>
          <pc:sldMk cId="1770375845" sldId="338"/>
        </pc:sldMkLst>
        <pc:spChg chg="mod">
          <ac:chgData name="anusha lal" userId="010439a2573eaac0" providerId="LiveId" clId="{1E386E13-BE09-40D8-AC45-4BA7F337BF54}" dt="2024-07-18T00:47:04.185" v="4873" actId="207"/>
          <ac:spMkLst>
            <pc:docMk/>
            <pc:sldMk cId="1770375845" sldId="338"/>
            <ac:spMk id="5" creationId="{181F9A2F-EE03-B00B-CE38-70D5476561C6}"/>
          </ac:spMkLst>
        </pc:spChg>
        <pc:spChg chg="del">
          <ac:chgData name="anusha lal" userId="010439a2573eaac0" providerId="LiveId" clId="{1E386E13-BE09-40D8-AC45-4BA7F337BF54}" dt="2024-07-18T00:44:57.839" v="4861"/>
          <ac:spMkLst>
            <pc:docMk/>
            <pc:sldMk cId="1770375845" sldId="338"/>
            <ac:spMk id="41" creationId="{E3FF0025-03AB-4126-9E23-1B4F2D4B1748}"/>
          </ac:spMkLst>
        </pc:spChg>
        <pc:spChg chg="del">
          <ac:chgData name="anusha lal" userId="010439a2573eaac0" providerId="LiveId" clId="{1E386E13-BE09-40D8-AC45-4BA7F337BF54}" dt="2024-07-18T00:44:57.839" v="4861"/>
          <ac:spMkLst>
            <pc:docMk/>
            <pc:sldMk cId="1770375845" sldId="338"/>
            <ac:spMk id="42" creationId="{4C149C42-FAD2-4559-80A1-B6E921D049AC}"/>
          </ac:spMkLst>
        </pc:spChg>
        <pc:graphicFrameChg chg="mod">
          <ac:chgData name="anusha lal" userId="010439a2573eaac0" providerId="LiveId" clId="{1E386E13-BE09-40D8-AC45-4BA7F337BF54}" dt="2024-07-18T00:48:00.568" v="4882" actId="120"/>
          <ac:graphicFrameMkLst>
            <pc:docMk/>
            <pc:sldMk cId="1770375845" sldId="338"/>
            <ac:graphicFrameMk id="27" creationId="{09628964-5A43-D5D0-358C-2A7D120C18EA}"/>
          </ac:graphicFrameMkLst>
        </pc:graphicFrameChg>
      </pc:sldChg>
      <pc:sldChg chg="add">
        <pc:chgData name="anusha lal" userId="010439a2573eaac0" providerId="LiveId" clId="{1E386E13-BE09-40D8-AC45-4BA7F337BF54}" dt="2024-07-18T00:48:19.176" v="4883"/>
        <pc:sldMkLst>
          <pc:docMk/>
          <pc:sldMk cId="600809672" sldId="339"/>
        </pc:sldMkLst>
      </pc:sldChg>
      <pc:sldChg chg="modSp add mod">
        <pc:chgData name="anusha lal" userId="010439a2573eaac0" providerId="LiveId" clId="{1E386E13-BE09-40D8-AC45-4BA7F337BF54}" dt="2024-07-18T00:54:58.983" v="4931" actId="207"/>
        <pc:sldMkLst>
          <pc:docMk/>
          <pc:sldMk cId="2647659649" sldId="340"/>
        </pc:sldMkLst>
        <pc:spChg chg="mod">
          <ac:chgData name="anusha lal" userId="010439a2573eaac0" providerId="LiveId" clId="{1E386E13-BE09-40D8-AC45-4BA7F337BF54}" dt="2024-07-18T00:54:58.983" v="4931" actId="207"/>
          <ac:spMkLst>
            <pc:docMk/>
            <pc:sldMk cId="2647659649" sldId="340"/>
            <ac:spMk id="5" creationId="{181F9A2F-EE03-B00B-CE38-70D5476561C6}"/>
          </ac:spMkLst>
        </pc:spChg>
        <pc:graphicFrameChg chg="mod modGraphic">
          <ac:chgData name="anusha lal" userId="010439a2573eaac0" providerId="LiveId" clId="{1E386E13-BE09-40D8-AC45-4BA7F337BF54}" dt="2024-07-18T00:54:44.874" v="4930"/>
          <ac:graphicFrameMkLst>
            <pc:docMk/>
            <pc:sldMk cId="2647659649" sldId="340"/>
            <ac:graphicFrameMk id="27" creationId="{09628964-5A43-D5D0-358C-2A7D120C18EA}"/>
          </ac:graphicFrameMkLst>
        </pc:graphicFrameChg>
      </pc:sldChg>
      <pc:sldChg chg="new del">
        <pc:chgData name="anusha lal" userId="010439a2573eaac0" providerId="LiveId" clId="{1E386E13-BE09-40D8-AC45-4BA7F337BF54}" dt="2024-07-18T00:50:57.451" v="4887" actId="47"/>
        <pc:sldMkLst>
          <pc:docMk/>
          <pc:sldMk cId="3648227187" sldId="340"/>
        </pc:sldMkLst>
      </pc:sldChg>
      <pc:sldChg chg="addSp delSp modSp new mod setBg">
        <pc:chgData name="anusha lal" userId="010439a2573eaac0" providerId="LiveId" clId="{1E386E13-BE09-40D8-AC45-4BA7F337BF54}" dt="2024-07-18T02:04:48.664" v="5274" actId="26606"/>
        <pc:sldMkLst>
          <pc:docMk/>
          <pc:sldMk cId="1081655134" sldId="341"/>
        </pc:sldMkLst>
        <pc:spChg chg="mod">
          <ac:chgData name="anusha lal" userId="010439a2573eaac0" providerId="LiveId" clId="{1E386E13-BE09-40D8-AC45-4BA7F337BF54}" dt="2024-07-18T02:04:48.664" v="5274" actId="26606"/>
          <ac:spMkLst>
            <pc:docMk/>
            <pc:sldMk cId="1081655134" sldId="341"/>
            <ac:spMk id="2" creationId="{E820769A-ECE7-5801-27A4-CC44B5B24224}"/>
          </ac:spMkLst>
        </pc:spChg>
        <pc:spChg chg="del">
          <ac:chgData name="anusha lal" userId="010439a2573eaac0" providerId="LiveId" clId="{1E386E13-BE09-40D8-AC45-4BA7F337BF54}" dt="2024-07-18T02:03:06.965" v="5247"/>
          <ac:spMkLst>
            <pc:docMk/>
            <pc:sldMk cId="1081655134" sldId="341"/>
            <ac:spMk id="3" creationId="{C7EC763C-0DB4-1C1B-D531-2545387C3579}"/>
          </ac:spMkLst>
        </pc:spChg>
        <pc:spChg chg="add del">
          <ac:chgData name="anusha lal" userId="010439a2573eaac0" providerId="LiveId" clId="{1E386E13-BE09-40D8-AC45-4BA7F337BF54}" dt="2024-07-18T02:03:56.616" v="5263"/>
          <ac:spMkLst>
            <pc:docMk/>
            <pc:sldMk cId="1081655134" sldId="341"/>
            <ac:spMk id="1030" creationId="{019A9BBB-9683-5B4D-A737-C1AEF0DA42ED}"/>
          </ac:spMkLst>
        </pc:spChg>
        <pc:spChg chg="add del">
          <ac:chgData name="anusha lal" userId="010439a2573eaac0" providerId="LiveId" clId="{1E386E13-BE09-40D8-AC45-4BA7F337BF54}" dt="2024-07-18T02:04:09.702" v="5266" actId="26606"/>
          <ac:spMkLst>
            <pc:docMk/>
            <pc:sldMk cId="1081655134" sldId="341"/>
            <ac:spMk id="1033" creationId="{BA2EA6A6-CD0C-4CFD-8EC2-AA44F9870331}"/>
          </ac:spMkLst>
        </pc:spChg>
        <pc:spChg chg="add del">
          <ac:chgData name="anusha lal" userId="010439a2573eaac0" providerId="LiveId" clId="{1E386E13-BE09-40D8-AC45-4BA7F337BF54}" dt="2024-07-18T02:04:09.697" v="5265" actId="26606"/>
          <ac:spMkLst>
            <pc:docMk/>
            <pc:sldMk cId="1081655134" sldId="341"/>
            <ac:spMk id="1037" creationId="{E2270F90-3F3B-1FF4-11B7-E03F35B52999}"/>
          </ac:spMkLst>
        </pc:spChg>
        <pc:spChg chg="add del">
          <ac:chgData name="anusha lal" userId="010439a2573eaac0" providerId="LiveId" clId="{1E386E13-BE09-40D8-AC45-4BA7F337BF54}" dt="2024-07-18T02:04:20.602" v="5268" actId="26606"/>
          <ac:spMkLst>
            <pc:docMk/>
            <pc:sldMk cId="1081655134" sldId="341"/>
            <ac:spMk id="1038" creationId="{FB71362F-6305-42A2-8633-285CE3813B1A}"/>
          </ac:spMkLst>
        </pc:spChg>
        <pc:spChg chg="add del">
          <ac:chgData name="anusha lal" userId="010439a2573eaac0" providerId="LiveId" clId="{1E386E13-BE09-40D8-AC45-4BA7F337BF54}" dt="2024-07-18T02:04:20.602" v="5268" actId="26606"/>
          <ac:spMkLst>
            <pc:docMk/>
            <pc:sldMk cId="1081655134" sldId="341"/>
            <ac:spMk id="1040" creationId="{611F50C1-F708-485D-B1A9-65873AB21768}"/>
          </ac:spMkLst>
        </pc:spChg>
        <pc:spChg chg="add del">
          <ac:chgData name="anusha lal" userId="010439a2573eaac0" providerId="LiveId" clId="{1E386E13-BE09-40D8-AC45-4BA7F337BF54}" dt="2024-07-18T02:04:20.602" v="5268" actId="26606"/>
          <ac:spMkLst>
            <pc:docMk/>
            <pc:sldMk cId="1081655134" sldId="341"/>
            <ac:spMk id="1046" creationId="{43A3BFD8-1DCA-4E53-9E5F-9292C9BE377A}"/>
          </ac:spMkLst>
        </pc:spChg>
        <pc:spChg chg="add del">
          <ac:chgData name="anusha lal" userId="010439a2573eaac0" providerId="LiveId" clId="{1E386E13-BE09-40D8-AC45-4BA7F337BF54}" dt="2024-07-18T02:04:24.207" v="5269"/>
          <ac:spMkLst>
            <pc:docMk/>
            <pc:sldMk cId="1081655134" sldId="341"/>
            <ac:spMk id="1050" creationId="{F3F63A04-2DC4-94CE-1F40-1F4586D445BA}"/>
          </ac:spMkLst>
        </pc:spChg>
        <pc:spChg chg="add del">
          <ac:chgData name="anusha lal" userId="010439a2573eaac0" providerId="LiveId" clId="{1E386E13-BE09-40D8-AC45-4BA7F337BF54}" dt="2024-07-18T02:04:48.664" v="5274" actId="26606"/>
          <ac:spMkLst>
            <pc:docMk/>
            <pc:sldMk cId="1081655134" sldId="341"/>
            <ac:spMk id="1053" creationId="{BA2EA6A6-CD0C-4CFD-8EC2-AA44F9870331}"/>
          </ac:spMkLst>
        </pc:spChg>
        <pc:spChg chg="add del">
          <ac:chgData name="anusha lal" userId="010439a2573eaac0" providerId="LiveId" clId="{1E386E13-BE09-40D8-AC45-4BA7F337BF54}" dt="2024-07-18T02:04:45.258" v="5271" actId="26606"/>
          <ac:spMkLst>
            <pc:docMk/>
            <pc:sldMk cId="1081655134" sldId="341"/>
            <ac:spMk id="1057" creationId="{5FB8CD7C-DF32-6344-4593-9AC1F0F38215}"/>
          </ac:spMkLst>
        </pc:spChg>
        <pc:spChg chg="add">
          <ac:chgData name="anusha lal" userId="010439a2573eaac0" providerId="LiveId" clId="{1E386E13-BE09-40D8-AC45-4BA7F337BF54}" dt="2024-07-18T02:04:48.664" v="5274" actId="26606"/>
          <ac:spMkLst>
            <pc:docMk/>
            <pc:sldMk cId="1081655134" sldId="341"/>
            <ac:spMk id="1058" creationId="{FB71362F-6305-42A2-8633-285CE3813B1A}"/>
          </ac:spMkLst>
        </pc:spChg>
        <pc:spChg chg="add del">
          <ac:chgData name="anusha lal" userId="010439a2573eaac0" providerId="LiveId" clId="{1E386E13-BE09-40D8-AC45-4BA7F337BF54}" dt="2024-07-18T02:04:45.258" v="5271" actId="26606"/>
          <ac:spMkLst>
            <pc:docMk/>
            <pc:sldMk cId="1081655134" sldId="341"/>
            <ac:spMk id="1060" creationId="{96033C54-130E-47B2-AED6-625156FBA730}"/>
          </ac:spMkLst>
        </pc:spChg>
        <pc:spChg chg="add del">
          <ac:chgData name="anusha lal" userId="010439a2573eaac0" providerId="LiveId" clId="{1E386E13-BE09-40D8-AC45-4BA7F337BF54}" dt="2024-07-18T02:04:45.258" v="5271" actId="26606"/>
          <ac:spMkLst>
            <pc:docMk/>
            <pc:sldMk cId="1081655134" sldId="341"/>
            <ac:spMk id="1062" creationId="{A4242FE5-C72F-4A84-8716-823E31865754}"/>
          </ac:spMkLst>
        </pc:spChg>
        <pc:spChg chg="add del">
          <ac:chgData name="anusha lal" userId="010439a2573eaac0" providerId="LiveId" clId="{1E386E13-BE09-40D8-AC45-4BA7F337BF54}" dt="2024-07-18T02:04:45.258" v="5271" actId="26606"/>
          <ac:spMkLst>
            <pc:docMk/>
            <pc:sldMk cId="1081655134" sldId="341"/>
            <ac:spMk id="1064" creationId="{18CB9ED3-F084-4F4D-A18E-3FEB1520129E}"/>
          </ac:spMkLst>
        </pc:spChg>
        <pc:spChg chg="add del">
          <ac:chgData name="anusha lal" userId="010439a2573eaac0" providerId="LiveId" clId="{1E386E13-BE09-40D8-AC45-4BA7F337BF54}" dt="2024-07-18T02:04:45.258" v="5271" actId="26606"/>
          <ac:spMkLst>
            <pc:docMk/>
            <pc:sldMk cId="1081655134" sldId="341"/>
            <ac:spMk id="1066" creationId="{39222938-EAF8-4DE0-8FA0-31B5109FCE54}"/>
          </ac:spMkLst>
        </pc:spChg>
        <pc:spChg chg="add del">
          <ac:chgData name="anusha lal" userId="010439a2573eaac0" providerId="LiveId" clId="{1E386E13-BE09-40D8-AC45-4BA7F337BF54}" dt="2024-07-18T02:04:45.258" v="5271" actId="26606"/>
          <ac:spMkLst>
            <pc:docMk/>
            <pc:sldMk cId="1081655134" sldId="341"/>
            <ac:spMk id="1068" creationId="{B33B1F50-587A-4270-941C-3D03C3891513}"/>
          </ac:spMkLst>
        </pc:spChg>
        <pc:spChg chg="add del">
          <ac:chgData name="anusha lal" userId="010439a2573eaac0" providerId="LiveId" clId="{1E386E13-BE09-40D8-AC45-4BA7F337BF54}" dt="2024-07-18T02:04:45.258" v="5271" actId="26606"/>
          <ac:spMkLst>
            <pc:docMk/>
            <pc:sldMk cId="1081655134" sldId="341"/>
            <ac:spMk id="1070" creationId="{62310D42-418C-4ACE-BF95-D8FA7E02C434}"/>
          </ac:spMkLst>
        </pc:spChg>
        <pc:spChg chg="add del">
          <ac:chgData name="anusha lal" userId="010439a2573eaac0" providerId="LiveId" clId="{1E386E13-BE09-40D8-AC45-4BA7F337BF54}" dt="2024-07-18T02:04:45.258" v="5271" actId="26606"/>
          <ac:spMkLst>
            <pc:docMk/>
            <pc:sldMk cId="1081655134" sldId="341"/>
            <ac:spMk id="1072" creationId="{75ABCF05-8734-4C35-8112-28A5AC3F96FA}"/>
          </ac:spMkLst>
        </pc:spChg>
        <pc:spChg chg="add del">
          <ac:chgData name="anusha lal" userId="010439a2573eaac0" providerId="LiveId" clId="{1E386E13-BE09-40D8-AC45-4BA7F337BF54}" dt="2024-07-18T02:04:48.664" v="5273" actId="26606"/>
          <ac:spMkLst>
            <pc:docMk/>
            <pc:sldMk cId="1081655134" sldId="341"/>
            <ac:spMk id="1074" creationId="{15FC95EF-43B9-1F7E-E82A-726464E360B7}"/>
          </ac:spMkLst>
        </pc:spChg>
        <pc:spChg chg="add">
          <ac:chgData name="anusha lal" userId="010439a2573eaac0" providerId="LiveId" clId="{1E386E13-BE09-40D8-AC45-4BA7F337BF54}" dt="2024-07-18T02:04:48.664" v="5274" actId="26606"/>
          <ac:spMkLst>
            <pc:docMk/>
            <pc:sldMk cId="1081655134" sldId="341"/>
            <ac:spMk id="1076" creationId="{611F50C1-F708-485D-B1A9-65873AB21768}"/>
          </ac:spMkLst>
        </pc:spChg>
        <pc:spChg chg="add">
          <ac:chgData name="anusha lal" userId="010439a2573eaac0" providerId="LiveId" clId="{1E386E13-BE09-40D8-AC45-4BA7F337BF54}" dt="2024-07-18T02:04:48.664" v="5274" actId="26606"/>
          <ac:spMkLst>
            <pc:docMk/>
            <pc:sldMk cId="1081655134" sldId="341"/>
            <ac:spMk id="1078" creationId="{7DDF717E-1596-4763-8083-7EDE48E716EE}"/>
          </ac:spMkLst>
        </pc:spChg>
        <pc:picChg chg="add mod">
          <ac:chgData name="anusha lal" userId="010439a2573eaac0" providerId="LiveId" clId="{1E386E13-BE09-40D8-AC45-4BA7F337BF54}" dt="2024-07-18T02:04:48.664" v="5274" actId="26606"/>
          <ac:picMkLst>
            <pc:docMk/>
            <pc:sldMk cId="1081655134" sldId="341"/>
            <ac:picMk id="4" creationId="{AD2C4345-D912-FAEB-B212-DC7D219B5D68}"/>
          </ac:picMkLst>
        </pc:picChg>
        <pc:picChg chg="add del mod ord">
          <ac:chgData name="anusha lal" userId="010439a2573eaac0" providerId="LiveId" clId="{1E386E13-BE09-40D8-AC45-4BA7F337BF54}" dt="2024-07-18T02:04:15.766" v="5267" actId="478"/>
          <ac:picMkLst>
            <pc:docMk/>
            <pc:sldMk cId="1081655134" sldId="341"/>
            <ac:picMk id="1026" creationId="{BB4BD050-E88C-DB9F-0E44-0F031AF0D67D}"/>
          </ac:picMkLst>
        </pc:picChg>
        <pc:picChg chg="add mod ord">
          <ac:chgData name="anusha lal" userId="010439a2573eaac0" providerId="LiveId" clId="{1E386E13-BE09-40D8-AC45-4BA7F337BF54}" dt="2024-07-18T02:04:48.664" v="5274" actId="26606"/>
          <ac:picMkLst>
            <pc:docMk/>
            <pc:sldMk cId="1081655134" sldId="341"/>
            <ac:picMk id="1028" creationId="{20A218FF-A8DF-77B8-DADC-023CBBCD3E50}"/>
          </ac:picMkLst>
        </pc:picChg>
        <pc:cxnChg chg="add del">
          <ac:chgData name="anusha lal" userId="010439a2573eaac0" providerId="LiveId" clId="{1E386E13-BE09-40D8-AC45-4BA7F337BF54}" dt="2024-07-18T02:04:20.602" v="5268" actId="26606"/>
          <ac:cxnSpMkLst>
            <pc:docMk/>
            <pc:sldMk cId="1081655134" sldId="341"/>
            <ac:cxnSpMk id="1042" creationId="{BAF7F52A-561E-4CE4-A251-1565CF80F23D}"/>
          </ac:cxnSpMkLst>
        </pc:cxnChg>
        <pc:cxnChg chg="add del">
          <ac:chgData name="anusha lal" userId="010439a2573eaac0" providerId="LiveId" clId="{1E386E13-BE09-40D8-AC45-4BA7F337BF54}" dt="2024-07-18T02:04:20.602" v="5268" actId="26606"/>
          <ac:cxnSpMkLst>
            <pc:docMk/>
            <pc:sldMk cId="1081655134" sldId="341"/>
            <ac:cxnSpMk id="1044" creationId="{4B67E998-E312-45A7-A84D-81D9342085FC}"/>
          </ac:cxnSpMkLst>
        </pc:cxnChg>
        <pc:cxnChg chg="add">
          <ac:chgData name="anusha lal" userId="010439a2573eaac0" providerId="LiveId" clId="{1E386E13-BE09-40D8-AC45-4BA7F337BF54}" dt="2024-07-18T02:04:48.664" v="5274" actId="26606"/>
          <ac:cxnSpMkLst>
            <pc:docMk/>
            <pc:sldMk cId="1081655134" sldId="341"/>
            <ac:cxnSpMk id="1077" creationId="{BAF7F52A-561E-4CE4-A251-1565CF80F23D}"/>
          </ac:cxnSpMkLst>
        </pc:cxnChg>
        <pc:cxnChg chg="add">
          <ac:chgData name="anusha lal" userId="010439a2573eaac0" providerId="LiveId" clId="{1E386E13-BE09-40D8-AC45-4BA7F337BF54}" dt="2024-07-18T02:04:48.664" v="5274" actId="26606"/>
          <ac:cxnSpMkLst>
            <pc:docMk/>
            <pc:sldMk cId="1081655134" sldId="341"/>
            <ac:cxnSpMk id="1079" creationId="{E516E5FD-1641-417A-B344-1BB57281DCFF}"/>
          </ac:cxnSpMkLst>
        </pc:cxnChg>
      </pc:sldChg>
      <pc:sldChg chg="addSp delSp modSp new">
        <pc:chgData name="anusha lal" userId="010439a2573eaac0" providerId="LiveId" clId="{1E386E13-BE09-40D8-AC45-4BA7F337BF54}" dt="2024-07-18T02:19:47.790" v="5339" actId="14100"/>
        <pc:sldMkLst>
          <pc:docMk/>
          <pc:sldMk cId="600814002" sldId="342"/>
        </pc:sldMkLst>
        <pc:picChg chg="add del mod">
          <ac:chgData name="anusha lal" userId="010439a2573eaac0" providerId="LiveId" clId="{1E386E13-BE09-40D8-AC45-4BA7F337BF54}" dt="2024-07-18T02:18:44.268" v="5330" actId="478"/>
          <ac:picMkLst>
            <pc:docMk/>
            <pc:sldMk cId="600814002" sldId="342"/>
            <ac:picMk id="2050" creationId="{17C75A99-C54B-0BE8-CEF3-C11AF6B0AF25}"/>
          </ac:picMkLst>
        </pc:picChg>
        <pc:picChg chg="add mod">
          <ac:chgData name="anusha lal" userId="010439a2573eaac0" providerId="LiveId" clId="{1E386E13-BE09-40D8-AC45-4BA7F337BF54}" dt="2024-07-18T02:19:47.790" v="5339" actId="14100"/>
          <ac:picMkLst>
            <pc:docMk/>
            <pc:sldMk cId="600814002" sldId="342"/>
            <ac:picMk id="2052" creationId="{7573CC75-2795-0718-0628-A49AEB1A4EB3}"/>
          </ac:picMkLst>
        </pc:picChg>
      </pc:sldChg>
      <pc:sldChg chg="addSp delSp modSp new del mod setBg">
        <pc:chgData name="anusha lal" userId="010439a2573eaac0" providerId="LiveId" clId="{1E386E13-BE09-40D8-AC45-4BA7F337BF54}" dt="2024-07-18T02:17:40.051" v="5319" actId="47"/>
        <pc:sldMkLst>
          <pc:docMk/>
          <pc:sldMk cId="1302809238" sldId="342"/>
        </pc:sldMkLst>
        <pc:spChg chg="del mod">
          <ac:chgData name="anusha lal" userId="010439a2573eaac0" providerId="LiveId" clId="{1E386E13-BE09-40D8-AC45-4BA7F337BF54}" dt="2024-07-18T02:14:42.405" v="5301" actId="478"/>
          <ac:spMkLst>
            <pc:docMk/>
            <pc:sldMk cId="1302809238" sldId="342"/>
            <ac:spMk id="2" creationId="{7D336024-80CA-7D26-640A-062F9394F0C7}"/>
          </ac:spMkLst>
        </pc:spChg>
        <pc:spChg chg="del mod">
          <ac:chgData name="anusha lal" userId="010439a2573eaac0" providerId="LiveId" clId="{1E386E13-BE09-40D8-AC45-4BA7F337BF54}" dt="2024-07-18T02:15:24.224" v="5313" actId="478"/>
          <ac:spMkLst>
            <pc:docMk/>
            <pc:sldMk cId="1302809238" sldId="342"/>
            <ac:spMk id="3" creationId="{9D372882-88B1-AC6F-D297-F5C594A010B7}"/>
          </ac:spMkLst>
        </pc:spChg>
        <pc:spChg chg="add del mod ord">
          <ac:chgData name="anusha lal" userId="010439a2573eaac0" providerId="LiveId" clId="{1E386E13-BE09-40D8-AC45-4BA7F337BF54}" dt="2024-07-18T02:15:30.786" v="5314" actId="478"/>
          <ac:spMkLst>
            <pc:docMk/>
            <pc:sldMk cId="1302809238" sldId="342"/>
            <ac:spMk id="5" creationId="{5869F4C8-99C5-8B7E-4C61-EAFBD1891784}"/>
          </ac:spMkLst>
        </pc:spChg>
        <pc:spChg chg="add del">
          <ac:chgData name="anusha lal" userId="010439a2573eaac0" providerId="LiveId" clId="{1E386E13-BE09-40D8-AC45-4BA7F337BF54}" dt="2024-07-18T02:15:07.747" v="5307" actId="26606"/>
          <ac:spMkLst>
            <pc:docMk/>
            <pc:sldMk cId="1302809238" sldId="342"/>
            <ac:spMk id="1031" creationId="{63FE6F10-B3AD-4403-94CA-F5115528699D}"/>
          </ac:spMkLst>
        </pc:spChg>
        <pc:spChg chg="add del">
          <ac:chgData name="anusha lal" userId="010439a2573eaac0" providerId="LiveId" clId="{1E386E13-BE09-40D8-AC45-4BA7F337BF54}" dt="2024-07-18T02:15:07.747" v="5307" actId="26606"/>
          <ac:spMkLst>
            <pc:docMk/>
            <pc:sldMk cId="1302809238" sldId="342"/>
            <ac:spMk id="1033" creationId="{364D6A39-A4F7-4B00-9F42-3BC67177DB1F}"/>
          </ac:spMkLst>
        </pc:spChg>
        <pc:spChg chg="add del">
          <ac:chgData name="anusha lal" userId="010439a2573eaac0" providerId="LiveId" clId="{1E386E13-BE09-40D8-AC45-4BA7F337BF54}" dt="2024-07-18T02:15:07.747" v="5307" actId="26606"/>
          <ac:spMkLst>
            <pc:docMk/>
            <pc:sldMk cId="1302809238" sldId="342"/>
            <ac:spMk id="1037" creationId="{B5D0D97D-7911-4A25-88E2-4D81FD4AB294}"/>
          </ac:spMkLst>
        </pc:spChg>
        <pc:spChg chg="add del">
          <ac:chgData name="anusha lal" userId="010439a2573eaac0" providerId="LiveId" clId="{1E386E13-BE09-40D8-AC45-4BA7F337BF54}" dt="2024-07-18T02:15:09.747" v="5309" actId="26606"/>
          <ac:spMkLst>
            <pc:docMk/>
            <pc:sldMk cId="1302809238" sldId="342"/>
            <ac:spMk id="1039" creationId="{B61BF403-C858-4A9F-81D1-22D551BE0DE8}"/>
          </ac:spMkLst>
        </pc:spChg>
        <pc:spChg chg="add del">
          <ac:chgData name="anusha lal" userId="010439a2573eaac0" providerId="LiveId" clId="{1E386E13-BE09-40D8-AC45-4BA7F337BF54}" dt="2024-07-18T02:15:12.398" v="5311" actId="26606"/>
          <ac:spMkLst>
            <pc:docMk/>
            <pc:sldMk cId="1302809238" sldId="342"/>
            <ac:spMk id="1042" creationId="{2ED84DD6-8A68-4994-8094-8DDBE89BF353}"/>
          </ac:spMkLst>
        </pc:spChg>
        <pc:spChg chg="add del">
          <ac:chgData name="anusha lal" userId="010439a2573eaac0" providerId="LiveId" clId="{1E386E13-BE09-40D8-AC45-4BA7F337BF54}" dt="2024-07-18T02:15:12.398" v="5311" actId="26606"/>
          <ac:spMkLst>
            <pc:docMk/>
            <pc:sldMk cId="1302809238" sldId="342"/>
            <ac:spMk id="1043" creationId="{176049D7-366E-4AC9-B689-460CC28F8E70}"/>
          </ac:spMkLst>
        </pc:spChg>
        <pc:spChg chg="add del">
          <ac:chgData name="anusha lal" userId="010439a2573eaac0" providerId="LiveId" clId="{1E386E13-BE09-40D8-AC45-4BA7F337BF54}" dt="2024-07-18T02:15:12.398" v="5311" actId="26606"/>
          <ac:spMkLst>
            <pc:docMk/>
            <pc:sldMk cId="1302809238" sldId="342"/>
            <ac:spMk id="1045" creationId="{4AD45A04-4150-4943-BB06-EEEDDD73BFCE}"/>
          </ac:spMkLst>
        </pc:spChg>
        <pc:spChg chg="add del">
          <ac:chgData name="anusha lal" userId="010439a2573eaac0" providerId="LiveId" clId="{1E386E13-BE09-40D8-AC45-4BA7F337BF54}" dt="2024-07-18T02:16:30.012" v="5317" actId="26606"/>
          <ac:spMkLst>
            <pc:docMk/>
            <pc:sldMk cId="1302809238" sldId="342"/>
            <ac:spMk id="1047" creationId="{63FE6F10-B3AD-4403-94CA-F5115528699D}"/>
          </ac:spMkLst>
        </pc:spChg>
        <pc:spChg chg="add del">
          <ac:chgData name="anusha lal" userId="010439a2573eaac0" providerId="LiveId" clId="{1E386E13-BE09-40D8-AC45-4BA7F337BF54}" dt="2024-07-18T02:16:30.012" v="5317" actId="26606"/>
          <ac:spMkLst>
            <pc:docMk/>
            <pc:sldMk cId="1302809238" sldId="342"/>
            <ac:spMk id="1048" creationId="{364D6A39-A4F7-4B00-9F42-3BC67177DB1F}"/>
          </ac:spMkLst>
        </pc:spChg>
        <pc:spChg chg="add del">
          <ac:chgData name="anusha lal" userId="010439a2573eaac0" providerId="LiveId" clId="{1E386E13-BE09-40D8-AC45-4BA7F337BF54}" dt="2024-07-18T02:16:30.012" v="5317" actId="26606"/>
          <ac:spMkLst>
            <pc:docMk/>
            <pc:sldMk cId="1302809238" sldId="342"/>
            <ac:spMk id="1050" creationId="{B5D0D97D-7911-4A25-88E2-4D81FD4AB294}"/>
          </ac:spMkLst>
        </pc:spChg>
        <pc:spChg chg="add">
          <ac:chgData name="anusha lal" userId="010439a2573eaac0" providerId="LiveId" clId="{1E386E13-BE09-40D8-AC45-4BA7F337BF54}" dt="2024-07-18T02:16:30.012" v="5317" actId="26606"/>
          <ac:spMkLst>
            <pc:docMk/>
            <pc:sldMk cId="1302809238" sldId="342"/>
            <ac:spMk id="1055" creationId="{E659D223-F510-42C1-9DF1-124640526377}"/>
          </ac:spMkLst>
        </pc:spChg>
        <pc:spChg chg="add">
          <ac:chgData name="anusha lal" userId="010439a2573eaac0" providerId="LiveId" clId="{1E386E13-BE09-40D8-AC45-4BA7F337BF54}" dt="2024-07-18T02:16:30.012" v="5317" actId="26606"/>
          <ac:spMkLst>
            <pc:docMk/>
            <pc:sldMk cId="1302809238" sldId="342"/>
            <ac:spMk id="1057" creationId="{9671A1EC-FD4B-4015-ADED-C35D1E402583}"/>
          </ac:spMkLst>
        </pc:spChg>
        <pc:spChg chg="add">
          <ac:chgData name="anusha lal" userId="010439a2573eaac0" providerId="LiveId" clId="{1E386E13-BE09-40D8-AC45-4BA7F337BF54}" dt="2024-07-18T02:16:30.012" v="5317" actId="26606"/>
          <ac:spMkLst>
            <pc:docMk/>
            <pc:sldMk cId="1302809238" sldId="342"/>
            <ac:spMk id="1059" creationId="{551F18F3-9F9C-45F9-9CF4-03A505D097A3}"/>
          </ac:spMkLst>
        </pc:spChg>
        <pc:picChg chg="add del mod">
          <ac:chgData name="anusha lal" userId="010439a2573eaac0" providerId="LiveId" clId="{1E386E13-BE09-40D8-AC45-4BA7F337BF54}" dt="2024-07-18T02:16:47.529" v="5318" actId="478"/>
          <ac:picMkLst>
            <pc:docMk/>
            <pc:sldMk cId="1302809238" sldId="342"/>
            <ac:picMk id="6" creationId="{A37CFFE6-F834-8932-9BFE-4D64DE348052}"/>
          </ac:picMkLst>
        </pc:picChg>
        <pc:picChg chg="add mod">
          <ac:chgData name="anusha lal" userId="010439a2573eaac0" providerId="LiveId" clId="{1E386E13-BE09-40D8-AC45-4BA7F337BF54}" dt="2024-07-18T02:16:30.012" v="5317" actId="26606"/>
          <ac:picMkLst>
            <pc:docMk/>
            <pc:sldMk cId="1302809238" sldId="342"/>
            <ac:picMk id="1026" creationId="{FF7A78B5-DFD9-3BD6-2F78-55C67534A168}"/>
          </ac:picMkLst>
        </pc:picChg>
        <pc:cxnChg chg="add del">
          <ac:chgData name="anusha lal" userId="010439a2573eaac0" providerId="LiveId" clId="{1E386E13-BE09-40D8-AC45-4BA7F337BF54}" dt="2024-07-18T02:15:07.747" v="5307" actId="26606"/>
          <ac:cxnSpMkLst>
            <pc:docMk/>
            <pc:sldMk cId="1302809238" sldId="342"/>
            <ac:cxnSpMk id="1035" creationId="{13553ADF-88A1-4645-B819-890CA3DF7D5B}"/>
          </ac:cxnSpMkLst>
        </pc:cxnChg>
        <pc:cxnChg chg="add del">
          <ac:chgData name="anusha lal" userId="010439a2573eaac0" providerId="LiveId" clId="{1E386E13-BE09-40D8-AC45-4BA7F337BF54}" dt="2024-07-18T02:15:09.747" v="5309" actId="26606"/>
          <ac:cxnSpMkLst>
            <pc:docMk/>
            <pc:sldMk cId="1302809238" sldId="342"/>
            <ac:cxnSpMk id="1040" creationId="{DD3A5B67-3501-4951-8D6C-C3805F6576CA}"/>
          </ac:cxnSpMkLst>
        </pc:cxnChg>
        <pc:cxnChg chg="add del">
          <ac:chgData name="anusha lal" userId="010439a2573eaac0" providerId="LiveId" clId="{1E386E13-BE09-40D8-AC45-4BA7F337BF54}" dt="2024-07-18T02:15:12.398" v="5311" actId="26606"/>
          <ac:cxnSpMkLst>
            <pc:docMk/>
            <pc:sldMk cId="1302809238" sldId="342"/>
            <ac:cxnSpMk id="1044" creationId="{BC9E91F8-C4AE-4EB0-8B76-FF3F3FC7183D}"/>
          </ac:cxnSpMkLst>
        </pc:cxnChg>
        <pc:cxnChg chg="add del">
          <ac:chgData name="anusha lal" userId="010439a2573eaac0" providerId="LiveId" clId="{1E386E13-BE09-40D8-AC45-4BA7F337BF54}" dt="2024-07-18T02:16:30.012" v="5317" actId="26606"/>
          <ac:cxnSpMkLst>
            <pc:docMk/>
            <pc:sldMk cId="1302809238" sldId="342"/>
            <ac:cxnSpMk id="1049" creationId="{13553ADF-88A1-4645-B819-890CA3DF7D5B}"/>
          </ac:cxnSpMkLst>
        </pc:cxn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ata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png"/><Relationship Id="rId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1061FC53-479E-4230-AAB4-6D6B6B5FEFE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53FC604-A562-42CE-B2D6-E9E895A9005B}">
      <dgm:prSet/>
      <dgm:spPr/>
      <dgm:t>
        <a:bodyPr/>
        <a:lstStyle/>
        <a:p>
          <a:r>
            <a:rPr lang="en-US"/>
            <a:t>The Pacific Doctors Network (PDN) stands as a vital collaborative initiative aimed at enhancing healthcare standards across the Pacific region. </a:t>
          </a:r>
        </a:p>
      </dgm:t>
    </dgm:pt>
    <dgm:pt modelId="{A2B1E6AE-C5DE-4230-A3DE-6503ED36FF47}" type="parTrans" cxnId="{51444EA2-CB3C-42B8-BE8C-2461000EFD93}">
      <dgm:prSet/>
      <dgm:spPr/>
      <dgm:t>
        <a:bodyPr/>
        <a:lstStyle/>
        <a:p>
          <a:endParaRPr lang="en-US"/>
        </a:p>
      </dgm:t>
    </dgm:pt>
    <dgm:pt modelId="{5518F0F9-8585-4D44-93AD-BB35EA7D18C4}" type="sibTrans" cxnId="{51444EA2-CB3C-42B8-BE8C-2461000EFD93}">
      <dgm:prSet/>
      <dgm:spPr/>
      <dgm:t>
        <a:bodyPr/>
        <a:lstStyle/>
        <a:p>
          <a:endParaRPr lang="en-US"/>
        </a:p>
      </dgm:t>
    </dgm:pt>
    <dgm:pt modelId="{974DFD74-30DF-4D3A-BFC1-AF6935A04C54}">
      <dgm:prSet/>
      <dgm:spPr/>
      <dgm:t>
        <a:bodyPr/>
        <a:lstStyle/>
        <a:p>
          <a:r>
            <a:rPr lang="en-US" dirty="0"/>
            <a:t>Leveraging the insights and expertise gained from the World Organization of Family Doctors (WONCA) conferences, PDN seeks to foster a united front among healthcare professionals. </a:t>
          </a:r>
        </a:p>
      </dgm:t>
    </dgm:pt>
    <dgm:pt modelId="{7AD488A5-731B-4D52-8241-739BFF4708E1}" type="parTrans" cxnId="{83E651F7-87E2-4390-BF0B-B6983E5806E3}">
      <dgm:prSet/>
      <dgm:spPr/>
      <dgm:t>
        <a:bodyPr/>
        <a:lstStyle/>
        <a:p>
          <a:endParaRPr lang="en-US"/>
        </a:p>
      </dgm:t>
    </dgm:pt>
    <dgm:pt modelId="{FB3A123E-4C8C-4DC7-A383-950C33EE208E}" type="sibTrans" cxnId="{83E651F7-87E2-4390-BF0B-B6983E5806E3}">
      <dgm:prSet/>
      <dgm:spPr/>
      <dgm:t>
        <a:bodyPr/>
        <a:lstStyle/>
        <a:p>
          <a:endParaRPr lang="en-US"/>
        </a:p>
      </dgm:t>
    </dgm:pt>
    <dgm:pt modelId="{AAD19790-E418-4B8C-85AB-A13684305116}">
      <dgm:prSet/>
      <dgm:spPr/>
      <dgm:t>
        <a:bodyPr/>
        <a:lstStyle/>
        <a:p>
          <a:r>
            <a:rPr lang="en-US"/>
            <a:t>This paper delves into the strategic importance of PDN, the benefits of collaborative efforts, and actionable steps to create a significant impact on regional health advancement.</a:t>
          </a:r>
        </a:p>
      </dgm:t>
    </dgm:pt>
    <dgm:pt modelId="{27FA8891-EF9E-4ACC-AD7B-72E483F074E3}" type="parTrans" cxnId="{40151B60-B54C-4CC6-967C-112C7C076865}">
      <dgm:prSet/>
      <dgm:spPr/>
      <dgm:t>
        <a:bodyPr/>
        <a:lstStyle/>
        <a:p>
          <a:endParaRPr lang="en-US"/>
        </a:p>
      </dgm:t>
    </dgm:pt>
    <dgm:pt modelId="{063FCD0E-80A8-43F8-8392-E253E8EE1399}" type="sibTrans" cxnId="{40151B60-B54C-4CC6-967C-112C7C076865}">
      <dgm:prSet/>
      <dgm:spPr/>
      <dgm:t>
        <a:bodyPr/>
        <a:lstStyle/>
        <a:p>
          <a:endParaRPr lang="en-US"/>
        </a:p>
      </dgm:t>
    </dgm:pt>
    <dgm:pt modelId="{BD9BF912-BCCA-45AD-B379-541381B6EADD}" type="pres">
      <dgm:prSet presAssocID="{1061FC53-479E-4230-AAB4-6D6B6B5FEFEC}" presName="root" presStyleCnt="0">
        <dgm:presLayoutVars>
          <dgm:dir/>
          <dgm:resizeHandles val="exact"/>
        </dgm:presLayoutVars>
      </dgm:prSet>
      <dgm:spPr/>
    </dgm:pt>
    <dgm:pt modelId="{BA2F89B3-E7EF-4619-8658-98F317157198}" type="pres">
      <dgm:prSet presAssocID="{A53FC604-A562-42CE-B2D6-E9E895A9005B}" presName="compNode" presStyleCnt="0"/>
      <dgm:spPr/>
    </dgm:pt>
    <dgm:pt modelId="{AE153DC2-A00C-4358-9315-418CF0DC0327}" type="pres">
      <dgm:prSet presAssocID="{A53FC604-A562-42CE-B2D6-E9E895A9005B}" presName="bgRect" presStyleLbl="bgShp" presStyleIdx="0" presStyleCnt="3"/>
      <dgm:spPr/>
    </dgm:pt>
    <dgm:pt modelId="{F2C05A8B-7A5C-45B0-B4DD-9C6B80703E38}" type="pres">
      <dgm:prSet presAssocID="{A53FC604-A562-42CE-B2D6-E9E895A9005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C7AE078D-BDEF-431D-9167-4AD428F4759B}" type="pres">
      <dgm:prSet presAssocID="{A53FC604-A562-42CE-B2D6-E9E895A9005B}" presName="spaceRect" presStyleCnt="0"/>
      <dgm:spPr/>
    </dgm:pt>
    <dgm:pt modelId="{167AF4FD-7300-4741-BC17-42A51657834C}" type="pres">
      <dgm:prSet presAssocID="{A53FC604-A562-42CE-B2D6-E9E895A9005B}" presName="parTx" presStyleLbl="revTx" presStyleIdx="0" presStyleCnt="3">
        <dgm:presLayoutVars>
          <dgm:chMax val="0"/>
          <dgm:chPref val="0"/>
        </dgm:presLayoutVars>
      </dgm:prSet>
      <dgm:spPr/>
    </dgm:pt>
    <dgm:pt modelId="{8A326CBD-B685-48A6-BB2E-EA48D3CA97BE}" type="pres">
      <dgm:prSet presAssocID="{5518F0F9-8585-4D44-93AD-BB35EA7D18C4}" presName="sibTrans" presStyleCnt="0"/>
      <dgm:spPr/>
    </dgm:pt>
    <dgm:pt modelId="{6F41CAF4-4310-44E0-B811-475836650A65}" type="pres">
      <dgm:prSet presAssocID="{974DFD74-30DF-4D3A-BFC1-AF6935A04C54}" presName="compNode" presStyleCnt="0"/>
      <dgm:spPr/>
    </dgm:pt>
    <dgm:pt modelId="{966DA0DC-8A80-4843-8745-8704C55D9D1E}" type="pres">
      <dgm:prSet presAssocID="{974DFD74-30DF-4D3A-BFC1-AF6935A04C54}" presName="bgRect" presStyleLbl="bgShp" presStyleIdx="1" presStyleCnt="3"/>
      <dgm:spPr/>
    </dgm:pt>
    <dgm:pt modelId="{2DE8FC67-9C19-43EA-B5C9-A49DAC0523A3}" type="pres">
      <dgm:prSet presAssocID="{974DFD74-30DF-4D3A-BFC1-AF6935A04C5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spital"/>
        </a:ext>
      </dgm:extLst>
    </dgm:pt>
    <dgm:pt modelId="{1EE4670B-0E9D-48AA-AFB5-5F0C967C71B0}" type="pres">
      <dgm:prSet presAssocID="{974DFD74-30DF-4D3A-BFC1-AF6935A04C54}" presName="spaceRect" presStyleCnt="0"/>
      <dgm:spPr/>
    </dgm:pt>
    <dgm:pt modelId="{CE6E223A-BEC3-4161-BECC-604735ED0D99}" type="pres">
      <dgm:prSet presAssocID="{974DFD74-30DF-4D3A-BFC1-AF6935A04C54}" presName="parTx" presStyleLbl="revTx" presStyleIdx="1" presStyleCnt="3">
        <dgm:presLayoutVars>
          <dgm:chMax val="0"/>
          <dgm:chPref val="0"/>
        </dgm:presLayoutVars>
      </dgm:prSet>
      <dgm:spPr/>
    </dgm:pt>
    <dgm:pt modelId="{E7105602-DD9A-47C7-9EAA-6603F7A5F0F1}" type="pres">
      <dgm:prSet presAssocID="{FB3A123E-4C8C-4DC7-A383-950C33EE208E}" presName="sibTrans" presStyleCnt="0"/>
      <dgm:spPr/>
    </dgm:pt>
    <dgm:pt modelId="{ECBA669A-A5F5-4963-B779-B9A0D86B6E7C}" type="pres">
      <dgm:prSet presAssocID="{AAD19790-E418-4B8C-85AB-A13684305116}" presName="compNode" presStyleCnt="0"/>
      <dgm:spPr/>
    </dgm:pt>
    <dgm:pt modelId="{8FF783FC-2D91-44C0-A731-4AD65AB0966C}" type="pres">
      <dgm:prSet presAssocID="{AAD19790-E418-4B8C-85AB-A13684305116}" presName="bgRect" presStyleLbl="bgShp" presStyleIdx="2" presStyleCnt="3"/>
      <dgm:spPr/>
    </dgm:pt>
    <dgm:pt modelId="{074F6643-4939-4F67-9A1B-3B58464AC972}" type="pres">
      <dgm:prSet presAssocID="{AAD19790-E418-4B8C-85AB-A1368430511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7E43A204-6C09-455E-81EE-E12145384E58}" type="pres">
      <dgm:prSet presAssocID="{AAD19790-E418-4B8C-85AB-A13684305116}" presName="spaceRect" presStyleCnt="0"/>
      <dgm:spPr/>
    </dgm:pt>
    <dgm:pt modelId="{75DD5263-B460-4A9C-AEEE-D8638B7C194C}" type="pres">
      <dgm:prSet presAssocID="{AAD19790-E418-4B8C-85AB-A13684305116}" presName="parTx" presStyleLbl="revTx" presStyleIdx="2" presStyleCnt="3">
        <dgm:presLayoutVars>
          <dgm:chMax val="0"/>
          <dgm:chPref val="0"/>
        </dgm:presLayoutVars>
      </dgm:prSet>
      <dgm:spPr/>
    </dgm:pt>
  </dgm:ptLst>
  <dgm:cxnLst>
    <dgm:cxn modelId="{0720A432-B79C-4045-8915-050BCF48CA45}" type="presOf" srcId="{AAD19790-E418-4B8C-85AB-A13684305116}" destId="{75DD5263-B460-4A9C-AEEE-D8638B7C194C}" srcOrd="0" destOrd="0" presId="urn:microsoft.com/office/officeart/2018/2/layout/IconVerticalSolidList"/>
    <dgm:cxn modelId="{93166B34-88E8-4206-B464-9B4B57B3FC03}" type="presOf" srcId="{A53FC604-A562-42CE-B2D6-E9E895A9005B}" destId="{167AF4FD-7300-4741-BC17-42A51657834C}" srcOrd="0" destOrd="0" presId="urn:microsoft.com/office/officeart/2018/2/layout/IconVerticalSolidList"/>
    <dgm:cxn modelId="{40151B60-B54C-4CC6-967C-112C7C076865}" srcId="{1061FC53-479E-4230-AAB4-6D6B6B5FEFEC}" destId="{AAD19790-E418-4B8C-85AB-A13684305116}" srcOrd="2" destOrd="0" parTransId="{27FA8891-EF9E-4ACC-AD7B-72E483F074E3}" sibTransId="{063FCD0E-80A8-43F8-8392-E253E8EE1399}"/>
    <dgm:cxn modelId="{A5B51283-D35C-43EF-A2F3-C09A8109A18F}" type="presOf" srcId="{974DFD74-30DF-4D3A-BFC1-AF6935A04C54}" destId="{CE6E223A-BEC3-4161-BECC-604735ED0D99}" srcOrd="0" destOrd="0" presId="urn:microsoft.com/office/officeart/2018/2/layout/IconVerticalSolidList"/>
    <dgm:cxn modelId="{9FE38098-C0A7-40CB-AF21-42C021014779}" type="presOf" srcId="{1061FC53-479E-4230-AAB4-6D6B6B5FEFEC}" destId="{BD9BF912-BCCA-45AD-B379-541381B6EADD}" srcOrd="0" destOrd="0" presId="urn:microsoft.com/office/officeart/2018/2/layout/IconVerticalSolidList"/>
    <dgm:cxn modelId="{51444EA2-CB3C-42B8-BE8C-2461000EFD93}" srcId="{1061FC53-479E-4230-AAB4-6D6B6B5FEFEC}" destId="{A53FC604-A562-42CE-B2D6-E9E895A9005B}" srcOrd="0" destOrd="0" parTransId="{A2B1E6AE-C5DE-4230-A3DE-6503ED36FF47}" sibTransId="{5518F0F9-8585-4D44-93AD-BB35EA7D18C4}"/>
    <dgm:cxn modelId="{83E651F7-87E2-4390-BF0B-B6983E5806E3}" srcId="{1061FC53-479E-4230-AAB4-6D6B6B5FEFEC}" destId="{974DFD74-30DF-4D3A-BFC1-AF6935A04C54}" srcOrd="1" destOrd="0" parTransId="{7AD488A5-731B-4D52-8241-739BFF4708E1}" sibTransId="{FB3A123E-4C8C-4DC7-A383-950C33EE208E}"/>
    <dgm:cxn modelId="{9054DC59-1195-41B2-9BC9-AE39A4B0073C}" type="presParOf" srcId="{BD9BF912-BCCA-45AD-B379-541381B6EADD}" destId="{BA2F89B3-E7EF-4619-8658-98F317157198}" srcOrd="0" destOrd="0" presId="urn:microsoft.com/office/officeart/2018/2/layout/IconVerticalSolidList"/>
    <dgm:cxn modelId="{6887CBF9-538D-4296-A1C7-603D5CF30F85}" type="presParOf" srcId="{BA2F89B3-E7EF-4619-8658-98F317157198}" destId="{AE153DC2-A00C-4358-9315-418CF0DC0327}" srcOrd="0" destOrd="0" presId="urn:microsoft.com/office/officeart/2018/2/layout/IconVerticalSolidList"/>
    <dgm:cxn modelId="{BA297CC1-05E9-4A56-9754-52FF07A92857}" type="presParOf" srcId="{BA2F89B3-E7EF-4619-8658-98F317157198}" destId="{F2C05A8B-7A5C-45B0-B4DD-9C6B80703E38}" srcOrd="1" destOrd="0" presId="urn:microsoft.com/office/officeart/2018/2/layout/IconVerticalSolidList"/>
    <dgm:cxn modelId="{F357543D-C8DD-42C0-AA41-122C18C31E5E}" type="presParOf" srcId="{BA2F89B3-E7EF-4619-8658-98F317157198}" destId="{C7AE078D-BDEF-431D-9167-4AD428F4759B}" srcOrd="2" destOrd="0" presId="urn:microsoft.com/office/officeart/2018/2/layout/IconVerticalSolidList"/>
    <dgm:cxn modelId="{30D25A09-04E9-47E0-BB56-7F13530B3E1E}" type="presParOf" srcId="{BA2F89B3-E7EF-4619-8658-98F317157198}" destId="{167AF4FD-7300-4741-BC17-42A51657834C}" srcOrd="3" destOrd="0" presId="urn:microsoft.com/office/officeart/2018/2/layout/IconVerticalSolidList"/>
    <dgm:cxn modelId="{96BFC35A-AD60-40BF-945B-50EBE92AC748}" type="presParOf" srcId="{BD9BF912-BCCA-45AD-B379-541381B6EADD}" destId="{8A326CBD-B685-48A6-BB2E-EA48D3CA97BE}" srcOrd="1" destOrd="0" presId="urn:microsoft.com/office/officeart/2018/2/layout/IconVerticalSolidList"/>
    <dgm:cxn modelId="{5747FFC8-7296-4B1E-AB7A-673F2CCF429D}" type="presParOf" srcId="{BD9BF912-BCCA-45AD-B379-541381B6EADD}" destId="{6F41CAF4-4310-44E0-B811-475836650A65}" srcOrd="2" destOrd="0" presId="urn:microsoft.com/office/officeart/2018/2/layout/IconVerticalSolidList"/>
    <dgm:cxn modelId="{4B586122-9837-4D26-AC38-6AFF6BE06A5C}" type="presParOf" srcId="{6F41CAF4-4310-44E0-B811-475836650A65}" destId="{966DA0DC-8A80-4843-8745-8704C55D9D1E}" srcOrd="0" destOrd="0" presId="urn:microsoft.com/office/officeart/2018/2/layout/IconVerticalSolidList"/>
    <dgm:cxn modelId="{F55C4FFB-0FFD-4D4E-BBC9-50F118422A1B}" type="presParOf" srcId="{6F41CAF4-4310-44E0-B811-475836650A65}" destId="{2DE8FC67-9C19-43EA-B5C9-A49DAC0523A3}" srcOrd="1" destOrd="0" presId="urn:microsoft.com/office/officeart/2018/2/layout/IconVerticalSolidList"/>
    <dgm:cxn modelId="{A7AD9E12-E154-472D-9547-D73A43436A86}" type="presParOf" srcId="{6F41CAF4-4310-44E0-B811-475836650A65}" destId="{1EE4670B-0E9D-48AA-AFB5-5F0C967C71B0}" srcOrd="2" destOrd="0" presId="urn:microsoft.com/office/officeart/2018/2/layout/IconVerticalSolidList"/>
    <dgm:cxn modelId="{069C65AA-598E-4907-9E17-1AFD82DA2552}" type="presParOf" srcId="{6F41CAF4-4310-44E0-B811-475836650A65}" destId="{CE6E223A-BEC3-4161-BECC-604735ED0D99}" srcOrd="3" destOrd="0" presId="urn:microsoft.com/office/officeart/2018/2/layout/IconVerticalSolidList"/>
    <dgm:cxn modelId="{A5F8B342-DE26-4D11-ABA6-5B480BB2FEB3}" type="presParOf" srcId="{BD9BF912-BCCA-45AD-B379-541381B6EADD}" destId="{E7105602-DD9A-47C7-9EAA-6603F7A5F0F1}" srcOrd="3" destOrd="0" presId="urn:microsoft.com/office/officeart/2018/2/layout/IconVerticalSolidList"/>
    <dgm:cxn modelId="{0ECADC03-00EE-4CE7-9812-EE0D932DFDD4}" type="presParOf" srcId="{BD9BF912-BCCA-45AD-B379-541381B6EADD}" destId="{ECBA669A-A5F5-4963-B779-B9A0D86B6E7C}" srcOrd="4" destOrd="0" presId="urn:microsoft.com/office/officeart/2018/2/layout/IconVerticalSolidList"/>
    <dgm:cxn modelId="{7FBC4B9C-1481-4A51-8BAD-EDE0D0731C20}" type="presParOf" srcId="{ECBA669A-A5F5-4963-B779-B9A0D86B6E7C}" destId="{8FF783FC-2D91-44C0-A731-4AD65AB0966C}" srcOrd="0" destOrd="0" presId="urn:microsoft.com/office/officeart/2018/2/layout/IconVerticalSolidList"/>
    <dgm:cxn modelId="{CF9E7BAF-72CE-4C40-9688-7FC3020B450E}" type="presParOf" srcId="{ECBA669A-A5F5-4963-B779-B9A0D86B6E7C}" destId="{074F6643-4939-4F67-9A1B-3B58464AC972}" srcOrd="1" destOrd="0" presId="urn:microsoft.com/office/officeart/2018/2/layout/IconVerticalSolidList"/>
    <dgm:cxn modelId="{6E00FCEB-8457-4A6D-BD45-BFE630BD45F7}" type="presParOf" srcId="{ECBA669A-A5F5-4963-B779-B9A0D86B6E7C}" destId="{7E43A204-6C09-455E-81EE-E12145384E58}" srcOrd="2" destOrd="0" presId="urn:microsoft.com/office/officeart/2018/2/layout/IconVerticalSolidList"/>
    <dgm:cxn modelId="{CE0F0CE6-57CE-43B0-A336-30CE23017267}" type="presParOf" srcId="{ECBA669A-A5F5-4963-B779-B9A0D86B6E7C}" destId="{75DD5263-B460-4A9C-AEEE-D8638B7C194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58EC6A-B85A-449D-AB49-93D3661673D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CB05499-8DEA-470A-A178-D4F4CCC531E5}">
      <dgm:prSet/>
      <dgm:spPr/>
      <dgm:t>
        <a:bodyPr/>
        <a:lstStyle/>
        <a:p>
          <a:pPr>
            <a:lnSpc>
              <a:spcPct val="100000"/>
            </a:lnSpc>
          </a:pPr>
          <a:r>
            <a:rPr lang="en-US"/>
            <a:t>The </a:t>
          </a:r>
          <a:r>
            <a:rPr lang="en-US" b="1"/>
            <a:t>Pacific Doctors Network</a:t>
          </a:r>
          <a:r>
            <a:rPr lang="en-US"/>
            <a:t> is a collaborative organization that connects healthcare professionals across the Pacific region.</a:t>
          </a:r>
        </a:p>
      </dgm:t>
    </dgm:pt>
    <dgm:pt modelId="{349FE961-770B-4C91-98FB-3ECD2BCBB238}" type="parTrans" cxnId="{1383134D-65CE-4E0C-8756-1A14815ACA00}">
      <dgm:prSet/>
      <dgm:spPr/>
      <dgm:t>
        <a:bodyPr/>
        <a:lstStyle/>
        <a:p>
          <a:endParaRPr lang="en-US"/>
        </a:p>
      </dgm:t>
    </dgm:pt>
    <dgm:pt modelId="{F0894054-AF05-4E63-9DB8-DB3C60D13D58}" type="sibTrans" cxnId="{1383134D-65CE-4E0C-8756-1A14815ACA00}">
      <dgm:prSet/>
      <dgm:spPr/>
      <dgm:t>
        <a:bodyPr/>
        <a:lstStyle/>
        <a:p>
          <a:endParaRPr lang="en-US"/>
        </a:p>
      </dgm:t>
    </dgm:pt>
    <dgm:pt modelId="{804CC88B-917A-4D7B-B77E-B68716EF3145}">
      <dgm:prSet/>
      <dgm:spPr/>
      <dgm:t>
        <a:bodyPr/>
        <a:lstStyle/>
        <a:p>
          <a:pPr>
            <a:lnSpc>
              <a:spcPct val="100000"/>
            </a:lnSpc>
          </a:pPr>
          <a:r>
            <a:rPr lang="en-US" dirty="0"/>
            <a:t>Its primary mission is to enhance the quality and accessibility of healthcare services by fostering cooperation, sharing best practices, and leveraging collective expertise. </a:t>
          </a:r>
        </a:p>
      </dgm:t>
    </dgm:pt>
    <dgm:pt modelId="{142A0641-568C-4348-880D-B90B56B8FFFB}" type="parTrans" cxnId="{69F91CDE-A035-4EF9-8787-C0A318AB4E92}">
      <dgm:prSet/>
      <dgm:spPr/>
      <dgm:t>
        <a:bodyPr/>
        <a:lstStyle/>
        <a:p>
          <a:endParaRPr lang="en-US"/>
        </a:p>
      </dgm:t>
    </dgm:pt>
    <dgm:pt modelId="{0C47C6A1-453F-4E57-8BB0-FEF58FC6C346}" type="sibTrans" cxnId="{69F91CDE-A035-4EF9-8787-C0A318AB4E92}">
      <dgm:prSet/>
      <dgm:spPr/>
      <dgm:t>
        <a:bodyPr/>
        <a:lstStyle/>
        <a:p>
          <a:endParaRPr lang="en-US"/>
        </a:p>
      </dgm:t>
    </dgm:pt>
    <dgm:pt modelId="{5EB6782F-0605-4A94-99B6-3D559D18B918}">
      <dgm:prSet/>
      <dgm:spPr/>
      <dgm:t>
        <a:bodyPr/>
        <a:lstStyle/>
        <a:p>
          <a:pPr>
            <a:lnSpc>
              <a:spcPct val="100000"/>
            </a:lnSpc>
          </a:pPr>
          <a:r>
            <a:rPr lang="en-US"/>
            <a:t>The network aims to address regional health challenges, promote professional development, and support healthcare innovations that are tailored to the unique needs of Pacific communities.</a:t>
          </a:r>
        </a:p>
      </dgm:t>
    </dgm:pt>
    <dgm:pt modelId="{30D6A26E-991C-4537-BCBA-A3A96945AB3D}" type="parTrans" cxnId="{70FE4ED3-F7D3-4B19-AE68-B35602B93D53}">
      <dgm:prSet/>
      <dgm:spPr/>
      <dgm:t>
        <a:bodyPr/>
        <a:lstStyle/>
        <a:p>
          <a:endParaRPr lang="en-US"/>
        </a:p>
      </dgm:t>
    </dgm:pt>
    <dgm:pt modelId="{A452ED2F-2E72-4EF6-8616-9A59AC751C6F}" type="sibTrans" cxnId="{70FE4ED3-F7D3-4B19-AE68-B35602B93D53}">
      <dgm:prSet/>
      <dgm:spPr/>
      <dgm:t>
        <a:bodyPr/>
        <a:lstStyle/>
        <a:p>
          <a:endParaRPr lang="en-US"/>
        </a:p>
      </dgm:t>
    </dgm:pt>
    <dgm:pt modelId="{51D50775-1214-4614-BAE3-E5A8973F4B3D}" type="pres">
      <dgm:prSet presAssocID="{DF58EC6A-B85A-449D-AB49-93D3661673D0}" presName="root" presStyleCnt="0">
        <dgm:presLayoutVars>
          <dgm:dir/>
          <dgm:resizeHandles val="exact"/>
        </dgm:presLayoutVars>
      </dgm:prSet>
      <dgm:spPr/>
    </dgm:pt>
    <dgm:pt modelId="{E3540707-CB38-4763-A013-5325E11C94B2}" type="pres">
      <dgm:prSet presAssocID="{1CB05499-8DEA-470A-A178-D4F4CCC531E5}" presName="compNode" presStyleCnt="0"/>
      <dgm:spPr/>
    </dgm:pt>
    <dgm:pt modelId="{723470BD-44E6-4F5E-BA08-A363022FF1B4}" type="pres">
      <dgm:prSet presAssocID="{1CB05499-8DEA-470A-A178-D4F4CCC531E5}" presName="bgRect" presStyleLbl="bgShp" presStyleIdx="0" presStyleCnt="3"/>
      <dgm:spPr/>
    </dgm:pt>
    <dgm:pt modelId="{C7451F2A-E530-4594-9D39-5C92F5AEFF45}" type="pres">
      <dgm:prSet presAssocID="{1CB05499-8DEA-470A-A178-D4F4CCC531E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985EE510-339D-4464-AF8B-17638CEE3BF5}" type="pres">
      <dgm:prSet presAssocID="{1CB05499-8DEA-470A-A178-D4F4CCC531E5}" presName="spaceRect" presStyleCnt="0"/>
      <dgm:spPr/>
    </dgm:pt>
    <dgm:pt modelId="{FD115A43-AF96-437F-A345-4B691F4E71A3}" type="pres">
      <dgm:prSet presAssocID="{1CB05499-8DEA-470A-A178-D4F4CCC531E5}" presName="parTx" presStyleLbl="revTx" presStyleIdx="0" presStyleCnt="3">
        <dgm:presLayoutVars>
          <dgm:chMax val="0"/>
          <dgm:chPref val="0"/>
        </dgm:presLayoutVars>
      </dgm:prSet>
      <dgm:spPr/>
    </dgm:pt>
    <dgm:pt modelId="{D694F5D4-E35E-4695-8D9A-7C89ACACB34D}" type="pres">
      <dgm:prSet presAssocID="{F0894054-AF05-4E63-9DB8-DB3C60D13D58}" presName="sibTrans" presStyleCnt="0"/>
      <dgm:spPr/>
    </dgm:pt>
    <dgm:pt modelId="{D1B9E98D-D37C-4B36-9349-9F6ECA873693}" type="pres">
      <dgm:prSet presAssocID="{804CC88B-917A-4D7B-B77E-B68716EF3145}" presName="compNode" presStyleCnt="0"/>
      <dgm:spPr/>
    </dgm:pt>
    <dgm:pt modelId="{E684125A-BAC2-4522-B3F2-6C58DC3ECB5A}" type="pres">
      <dgm:prSet presAssocID="{804CC88B-917A-4D7B-B77E-B68716EF3145}" presName="bgRect" presStyleLbl="bgShp" presStyleIdx="1" presStyleCnt="3"/>
      <dgm:spPr/>
    </dgm:pt>
    <dgm:pt modelId="{69E4A728-263E-4D9E-8B4D-80663A4AB50E}" type="pres">
      <dgm:prSet presAssocID="{804CC88B-917A-4D7B-B77E-B68716EF314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ethoscope"/>
        </a:ext>
      </dgm:extLst>
    </dgm:pt>
    <dgm:pt modelId="{56B32459-A1B2-410B-8CD9-AF3738FC254E}" type="pres">
      <dgm:prSet presAssocID="{804CC88B-917A-4D7B-B77E-B68716EF3145}" presName="spaceRect" presStyleCnt="0"/>
      <dgm:spPr/>
    </dgm:pt>
    <dgm:pt modelId="{80D9D47C-8E61-415B-B26E-93261A08F1E4}" type="pres">
      <dgm:prSet presAssocID="{804CC88B-917A-4D7B-B77E-B68716EF3145}" presName="parTx" presStyleLbl="revTx" presStyleIdx="1" presStyleCnt="3">
        <dgm:presLayoutVars>
          <dgm:chMax val="0"/>
          <dgm:chPref val="0"/>
        </dgm:presLayoutVars>
      </dgm:prSet>
      <dgm:spPr/>
    </dgm:pt>
    <dgm:pt modelId="{1E3327F7-9472-4021-AB6F-89D7A1BF8F8C}" type="pres">
      <dgm:prSet presAssocID="{0C47C6A1-453F-4E57-8BB0-FEF58FC6C346}" presName="sibTrans" presStyleCnt="0"/>
      <dgm:spPr/>
    </dgm:pt>
    <dgm:pt modelId="{99939145-9AC9-4AC5-B2DB-F3C0C88CB7E9}" type="pres">
      <dgm:prSet presAssocID="{5EB6782F-0605-4A94-99B6-3D559D18B918}" presName="compNode" presStyleCnt="0"/>
      <dgm:spPr/>
    </dgm:pt>
    <dgm:pt modelId="{B89D5A77-DEE8-4619-BD57-5CD2EFF2B0D9}" type="pres">
      <dgm:prSet presAssocID="{5EB6782F-0605-4A94-99B6-3D559D18B918}" presName="bgRect" presStyleLbl="bgShp" presStyleIdx="2" presStyleCnt="3"/>
      <dgm:spPr/>
    </dgm:pt>
    <dgm:pt modelId="{E65BAAE6-F609-4996-B06B-E3E8F196F8C4}" type="pres">
      <dgm:prSet presAssocID="{5EB6782F-0605-4A94-99B6-3D559D18B91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ctor"/>
        </a:ext>
      </dgm:extLst>
    </dgm:pt>
    <dgm:pt modelId="{C2CCE1C3-CF30-4E64-A623-D3C173E973CD}" type="pres">
      <dgm:prSet presAssocID="{5EB6782F-0605-4A94-99B6-3D559D18B918}" presName="spaceRect" presStyleCnt="0"/>
      <dgm:spPr/>
    </dgm:pt>
    <dgm:pt modelId="{8772846F-A49F-4033-A06C-BB183ACBFB06}" type="pres">
      <dgm:prSet presAssocID="{5EB6782F-0605-4A94-99B6-3D559D18B918}" presName="parTx" presStyleLbl="revTx" presStyleIdx="2" presStyleCnt="3">
        <dgm:presLayoutVars>
          <dgm:chMax val="0"/>
          <dgm:chPref val="0"/>
        </dgm:presLayoutVars>
      </dgm:prSet>
      <dgm:spPr/>
    </dgm:pt>
  </dgm:ptLst>
  <dgm:cxnLst>
    <dgm:cxn modelId="{FAFDA948-7E20-4B27-B485-BD2A2557C165}" type="presOf" srcId="{DF58EC6A-B85A-449D-AB49-93D3661673D0}" destId="{51D50775-1214-4614-BAE3-E5A8973F4B3D}" srcOrd="0" destOrd="0" presId="urn:microsoft.com/office/officeart/2018/2/layout/IconVerticalSolidList"/>
    <dgm:cxn modelId="{1383134D-65CE-4E0C-8756-1A14815ACA00}" srcId="{DF58EC6A-B85A-449D-AB49-93D3661673D0}" destId="{1CB05499-8DEA-470A-A178-D4F4CCC531E5}" srcOrd="0" destOrd="0" parTransId="{349FE961-770B-4C91-98FB-3ECD2BCBB238}" sibTransId="{F0894054-AF05-4E63-9DB8-DB3C60D13D58}"/>
    <dgm:cxn modelId="{05E12373-4D9E-489F-8E6E-C4A321134B4D}" type="presOf" srcId="{1CB05499-8DEA-470A-A178-D4F4CCC531E5}" destId="{FD115A43-AF96-437F-A345-4B691F4E71A3}" srcOrd="0" destOrd="0" presId="urn:microsoft.com/office/officeart/2018/2/layout/IconVerticalSolidList"/>
    <dgm:cxn modelId="{64CCA089-E0EB-4531-A378-A3F51853E686}" type="presOf" srcId="{5EB6782F-0605-4A94-99B6-3D559D18B918}" destId="{8772846F-A49F-4033-A06C-BB183ACBFB06}" srcOrd="0" destOrd="0" presId="urn:microsoft.com/office/officeart/2018/2/layout/IconVerticalSolidList"/>
    <dgm:cxn modelId="{70FE4ED3-F7D3-4B19-AE68-B35602B93D53}" srcId="{DF58EC6A-B85A-449D-AB49-93D3661673D0}" destId="{5EB6782F-0605-4A94-99B6-3D559D18B918}" srcOrd="2" destOrd="0" parTransId="{30D6A26E-991C-4537-BCBA-A3A96945AB3D}" sibTransId="{A452ED2F-2E72-4EF6-8616-9A59AC751C6F}"/>
    <dgm:cxn modelId="{7B5A43D9-77D3-49EB-9BEA-F7B3DEB5F60C}" type="presOf" srcId="{804CC88B-917A-4D7B-B77E-B68716EF3145}" destId="{80D9D47C-8E61-415B-B26E-93261A08F1E4}" srcOrd="0" destOrd="0" presId="urn:microsoft.com/office/officeart/2018/2/layout/IconVerticalSolidList"/>
    <dgm:cxn modelId="{69F91CDE-A035-4EF9-8787-C0A318AB4E92}" srcId="{DF58EC6A-B85A-449D-AB49-93D3661673D0}" destId="{804CC88B-917A-4D7B-B77E-B68716EF3145}" srcOrd="1" destOrd="0" parTransId="{142A0641-568C-4348-880D-B90B56B8FFFB}" sibTransId="{0C47C6A1-453F-4E57-8BB0-FEF58FC6C346}"/>
    <dgm:cxn modelId="{ED7D4D35-9EF3-4801-9E05-1674CD1CE8A8}" type="presParOf" srcId="{51D50775-1214-4614-BAE3-E5A8973F4B3D}" destId="{E3540707-CB38-4763-A013-5325E11C94B2}" srcOrd="0" destOrd="0" presId="urn:microsoft.com/office/officeart/2018/2/layout/IconVerticalSolidList"/>
    <dgm:cxn modelId="{0FAA615C-15CF-4E6C-82DA-501AFA35690F}" type="presParOf" srcId="{E3540707-CB38-4763-A013-5325E11C94B2}" destId="{723470BD-44E6-4F5E-BA08-A363022FF1B4}" srcOrd="0" destOrd="0" presId="urn:microsoft.com/office/officeart/2018/2/layout/IconVerticalSolidList"/>
    <dgm:cxn modelId="{B4BE58CE-032B-485B-864F-8FB54706515B}" type="presParOf" srcId="{E3540707-CB38-4763-A013-5325E11C94B2}" destId="{C7451F2A-E530-4594-9D39-5C92F5AEFF45}" srcOrd="1" destOrd="0" presId="urn:microsoft.com/office/officeart/2018/2/layout/IconVerticalSolidList"/>
    <dgm:cxn modelId="{2C6FC76E-A52F-41D9-B301-867B4136E81C}" type="presParOf" srcId="{E3540707-CB38-4763-A013-5325E11C94B2}" destId="{985EE510-339D-4464-AF8B-17638CEE3BF5}" srcOrd="2" destOrd="0" presId="urn:microsoft.com/office/officeart/2018/2/layout/IconVerticalSolidList"/>
    <dgm:cxn modelId="{C1A1AE67-0DAE-40F1-9071-7E8017346914}" type="presParOf" srcId="{E3540707-CB38-4763-A013-5325E11C94B2}" destId="{FD115A43-AF96-437F-A345-4B691F4E71A3}" srcOrd="3" destOrd="0" presId="urn:microsoft.com/office/officeart/2018/2/layout/IconVerticalSolidList"/>
    <dgm:cxn modelId="{C621A5C1-80F4-42F1-B82C-935AED42F861}" type="presParOf" srcId="{51D50775-1214-4614-BAE3-E5A8973F4B3D}" destId="{D694F5D4-E35E-4695-8D9A-7C89ACACB34D}" srcOrd="1" destOrd="0" presId="urn:microsoft.com/office/officeart/2018/2/layout/IconVerticalSolidList"/>
    <dgm:cxn modelId="{F9644023-0007-4F9B-85F7-2A96E20E9ED6}" type="presParOf" srcId="{51D50775-1214-4614-BAE3-E5A8973F4B3D}" destId="{D1B9E98D-D37C-4B36-9349-9F6ECA873693}" srcOrd="2" destOrd="0" presId="urn:microsoft.com/office/officeart/2018/2/layout/IconVerticalSolidList"/>
    <dgm:cxn modelId="{5435F992-D67A-4397-8288-D52F9B842308}" type="presParOf" srcId="{D1B9E98D-D37C-4B36-9349-9F6ECA873693}" destId="{E684125A-BAC2-4522-B3F2-6C58DC3ECB5A}" srcOrd="0" destOrd="0" presId="urn:microsoft.com/office/officeart/2018/2/layout/IconVerticalSolidList"/>
    <dgm:cxn modelId="{96ABC42F-2A56-4B9C-9717-251AB9495D8F}" type="presParOf" srcId="{D1B9E98D-D37C-4B36-9349-9F6ECA873693}" destId="{69E4A728-263E-4D9E-8B4D-80663A4AB50E}" srcOrd="1" destOrd="0" presId="urn:microsoft.com/office/officeart/2018/2/layout/IconVerticalSolidList"/>
    <dgm:cxn modelId="{564A54CD-80BD-4B81-AFE5-52237779D429}" type="presParOf" srcId="{D1B9E98D-D37C-4B36-9349-9F6ECA873693}" destId="{56B32459-A1B2-410B-8CD9-AF3738FC254E}" srcOrd="2" destOrd="0" presId="urn:microsoft.com/office/officeart/2018/2/layout/IconVerticalSolidList"/>
    <dgm:cxn modelId="{35EE7942-0384-4387-88B0-4A5820EF29BF}" type="presParOf" srcId="{D1B9E98D-D37C-4B36-9349-9F6ECA873693}" destId="{80D9D47C-8E61-415B-B26E-93261A08F1E4}" srcOrd="3" destOrd="0" presId="urn:microsoft.com/office/officeart/2018/2/layout/IconVerticalSolidList"/>
    <dgm:cxn modelId="{62FE4E70-152B-451F-BFFF-A55EA3B773D0}" type="presParOf" srcId="{51D50775-1214-4614-BAE3-E5A8973F4B3D}" destId="{1E3327F7-9472-4021-AB6F-89D7A1BF8F8C}" srcOrd="3" destOrd="0" presId="urn:microsoft.com/office/officeart/2018/2/layout/IconVerticalSolidList"/>
    <dgm:cxn modelId="{CEBBBB77-7440-4F9A-8003-35E35E59A3AC}" type="presParOf" srcId="{51D50775-1214-4614-BAE3-E5A8973F4B3D}" destId="{99939145-9AC9-4AC5-B2DB-F3C0C88CB7E9}" srcOrd="4" destOrd="0" presId="urn:microsoft.com/office/officeart/2018/2/layout/IconVerticalSolidList"/>
    <dgm:cxn modelId="{8606E6B8-FBB0-44E8-A695-BA59C03F7D7F}" type="presParOf" srcId="{99939145-9AC9-4AC5-B2DB-F3C0C88CB7E9}" destId="{B89D5A77-DEE8-4619-BD57-5CD2EFF2B0D9}" srcOrd="0" destOrd="0" presId="urn:microsoft.com/office/officeart/2018/2/layout/IconVerticalSolidList"/>
    <dgm:cxn modelId="{80946AF7-C453-4089-9671-204BCFCA4ADC}" type="presParOf" srcId="{99939145-9AC9-4AC5-B2DB-F3C0C88CB7E9}" destId="{E65BAAE6-F609-4996-B06B-E3E8F196F8C4}" srcOrd="1" destOrd="0" presId="urn:microsoft.com/office/officeart/2018/2/layout/IconVerticalSolidList"/>
    <dgm:cxn modelId="{23684DBC-BF53-441E-B586-F5D75CABDF3A}" type="presParOf" srcId="{99939145-9AC9-4AC5-B2DB-F3C0C88CB7E9}" destId="{C2CCE1C3-CF30-4E64-A623-D3C173E973CD}" srcOrd="2" destOrd="0" presId="urn:microsoft.com/office/officeart/2018/2/layout/IconVerticalSolidList"/>
    <dgm:cxn modelId="{7E7B4FF1-5666-4F18-9300-5338A9A7836D}" type="presParOf" srcId="{99939145-9AC9-4AC5-B2DB-F3C0C88CB7E9}" destId="{8772846F-A49F-4033-A06C-BB183ACBFB0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4C17FA-445B-4859-A6CA-8D1E2078051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09A9C63-B358-4C82-ABC2-8FE21018D570}">
      <dgm:prSet/>
      <dgm:spPr/>
      <dgm:t>
        <a:bodyPr/>
        <a:lstStyle/>
        <a:p>
          <a:r>
            <a:rPr lang="en-US" b="1"/>
            <a:t>Global Perspectives on Family Medicine</a:t>
          </a:r>
          <a:endParaRPr lang="en-US"/>
        </a:p>
      </dgm:t>
    </dgm:pt>
    <dgm:pt modelId="{4F123348-55EA-43D3-BEB8-85C0326E4B72}" type="parTrans" cxnId="{D3C2097B-EE25-47DB-A57F-DE56D400D667}">
      <dgm:prSet/>
      <dgm:spPr/>
      <dgm:t>
        <a:bodyPr/>
        <a:lstStyle/>
        <a:p>
          <a:endParaRPr lang="en-US"/>
        </a:p>
      </dgm:t>
    </dgm:pt>
    <dgm:pt modelId="{726EF46A-D36A-4B47-AD68-7671FD0A442A}" type="sibTrans" cxnId="{D3C2097B-EE25-47DB-A57F-DE56D400D667}">
      <dgm:prSet/>
      <dgm:spPr/>
      <dgm:t>
        <a:bodyPr/>
        <a:lstStyle/>
        <a:p>
          <a:endParaRPr lang="en-US"/>
        </a:p>
      </dgm:t>
    </dgm:pt>
    <dgm:pt modelId="{386E38A5-57FA-4129-B15A-8D04320FD5B1}">
      <dgm:prSet custT="1"/>
      <dgm:spPr/>
      <dgm:t>
        <a:bodyPr/>
        <a:lstStyle/>
        <a:p>
          <a:r>
            <a:rPr lang="en-US" sz="1800" dirty="0">
              <a:latin typeface="Times New Roman" panose="02020603050405020304" pitchFamily="18" charset="0"/>
              <a:cs typeface="Times New Roman" panose="02020603050405020304" pitchFamily="18" charset="0"/>
            </a:rPr>
            <a:t>WONCA conferences bring together family medicine practitioners from around the world, offering a wealth of knowledge and diverse perspectives. PDN members can harness these insights to adapt global best practices to the local context, enhancing healthcare delivery across the Pacific</a:t>
          </a:r>
        </a:p>
      </dgm:t>
    </dgm:pt>
    <dgm:pt modelId="{2B000FBD-8CFA-4BFB-B9E6-818D5785BC02}" type="parTrans" cxnId="{811811B5-0D9C-4494-BB86-84366F233C2A}">
      <dgm:prSet/>
      <dgm:spPr/>
      <dgm:t>
        <a:bodyPr/>
        <a:lstStyle/>
        <a:p>
          <a:endParaRPr lang="en-US"/>
        </a:p>
      </dgm:t>
    </dgm:pt>
    <dgm:pt modelId="{E61D6DA3-BEAE-4B10-95E6-903F9AAB299F}" type="sibTrans" cxnId="{811811B5-0D9C-4494-BB86-84366F233C2A}">
      <dgm:prSet/>
      <dgm:spPr/>
      <dgm:t>
        <a:bodyPr/>
        <a:lstStyle/>
        <a:p>
          <a:endParaRPr lang="en-US"/>
        </a:p>
      </dgm:t>
    </dgm:pt>
    <dgm:pt modelId="{2DF5359B-404D-4CE9-805B-167AE667607E}">
      <dgm:prSet/>
      <dgm:spPr/>
      <dgm:t>
        <a:bodyPr/>
        <a:lstStyle/>
        <a:p>
          <a:r>
            <a:rPr lang="en-US" b="1" dirty="0"/>
            <a:t>Building Professional Networks</a:t>
          </a:r>
          <a:endParaRPr lang="en-US" dirty="0"/>
        </a:p>
      </dgm:t>
    </dgm:pt>
    <dgm:pt modelId="{AFEED29C-CF22-409E-B566-DF29A7191388}" type="parTrans" cxnId="{79014A4E-0AB5-44F6-A38D-33E5B2599216}">
      <dgm:prSet/>
      <dgm:spPr/>
      <dgm:t>
        <a:bodyPr/>
        <a:lstStyle/>
        <a:p>
          <a:endParaRPr lang="en-US"/>
        </a:p>
      </dgm:t>
    </dgm:pt>
    <dgm:pt modelId="{FB740A0D-5F46-42FB-837B-E1367EDC4136}" type="sibTrans" cxnId="{79014A4E-0AB5-44F6-A38D-33E5B2599216}">
      <dgm:prSet/>
      <dgm:spPr/>
      <dgm:t>
        <a:bodyPr/>
        <a:lstStyle/>
        <a:p>
          <a:endParaRPr lang="en-US"/>
        </a:p>
      </dgm:t>
    </dgm:pt>
    <dgm:pt modelId="{76977198-8A1E-4CB4-A684-2A4C9EEF50A4}">
      <dgm:prSet custT="1"/>
      <dgm:spPr/>
      <dgm:t>
        <a:bodyPr/>
        <a:lstStyle/>
        <a:p>
          <a:r>
            <a:rPr lang="en-US" sz="1800" dirty="0">
              <a:latin typeface="Times New Roman" panose="02020603050405020304" pitchFamily="18" charset="0"/>
              <a:cs typeface="Times New Roman" panose="02020603050405020304" pitchFamily="18" charset="0"/>
            </a:rPr>
            <a:t>The conferences provide an excellent opportunity for PDN members to build professional networks, fostering collaboration and mentorship. These connections are crucial for knowledge exchange, professional development, and collective problem-solving.</a:t>
          </a:r>
        </a:p>
      </dgm:t>
    </dgm:pt>
    <dgm:pt modelId="{2ADFB6BB-CCA3-4ACA-8DFF-674FD10C3504}" type="parTrans" cxnId="{16A20860-193F-4AFA-90F4-ACA0A0163BDD}">
      <dgm:prSet/>
      <dgm:spPr/>
      <dgm:t>
        <a:bodyPr/>
        <a:lstStyle/>
        <a:p>
          <a:endParaRPr lang="en-US"/>
        </a:p>
      </dgm:t>
    </dgm:pt>
    <dgm:pt modelId="{D6A484A2-3292-44E0-8F3A-CCF67335FCEF}" type="sibTrans" cxnId="{16A20860-193F-4AFA-90F4-ACA0A0163BDD}">
      <dgm:prSet/>
      <dgm:spPr/>
      <dgm:t>
        <a:bodyPr/>
        <a:lstStyle/>
        <a:p>
          <a:endParaRPr lang="en-US"/>
        </a:p>
      </dgm:t>
    </dgm:pt>
    <dgm:pt modelId="{4A35548E-DFB7-43FF-BEE0-45BF61543416}">
      <dgm:prSet/>
      <dgm:spPr/>
      <dgm:t>
        <a:bodyPr/>
        <a:lstStyle/>
        <a:p>
          <a:r>
            <a:rPr lang="en-US" b="1"/>
            <a:t>Access to Cutting-edge Research</a:t>
          </a:r>
          <a:endParaRPr lang="en-US"/>
        </a:p>
      </dgm:t>
    </dgm:pt>
    <dgm:pt modelId="{9C67A425-A383-4EE9-A5D7-EB52DD753A9A}" type="parTrans" cxnId="{C1E315BA-9DDC-43BE-9FA8-E97F6509BE41}">
      <dgm:prSet/>
      <dgm:spPr/>
      <dgm:t>
        <a:bodyPr/>
        <a:lstStyle/>
        <a:p>
          <a:endParaRPr lang="en-US"/>
        </a:p>
      </dgm:t>
    </dgm:pt>
    <dgm:pt modelId="{66B39240-6AE7-4A00-98B2-57AE074E7E21}" type="sibTrans" cxnId="{C1E315BA-9DDC-43BE-9FA8-E97F6509BE41}">
      <dgm:prSet/>
      <dgm:spPr/>
      <dgm:t>
        <a:bodyPr/>
        <a:lstStyle/>
        <a:p>
          <a:endParaRPr lang="en-US"/>
        </a:p>
      </dgm:t>
    </dgm:pt>
    <dgm:pt modelId="{CAAE88CA-F993-463C-AAA0-DC44C39447B2}">
      <dgm:prSet custT="1"/>
      <dgm:spPr/>
      <dgm:t>
        <a:bodyPr/>
        <a:lstStyle/>
        <a:p>
          <a:r>
            <a:rPr lang="en-US" sz="1800" dirty="0">
              <a:latin typeface="Times New Roman" panose="02020603050405020304" pitchFamily="18" charset="0"/>
              <a:cs typeface="Times New Roman" panose="02020603050405020304" pitchFamily="18" charset="0"/>
            </a:rPr>
            <a:t>WONCA conferences showcase the latest research in family medicine and primary healthcare. PDN members can access this research to inform their practice, drive local studies, and contribute to the global body of medical knowledge.</a:t>
          </a:r>
        </a:p>
      </dgm:t>
    </dgm:pt>
    <dgm:pt modelId="{D2A44A10-6E66-4F56-A870-16671B6C9CC1}" type="parTrans" cxnId="{FEB9B9C5-A789-49D8-BFF2-D7BDB29F81FF}">
      <dgm:prSet/>
      <dgm:spPr/>
      <dgm:t>
        <a:bodyPr/>
        <a:lstStyle/>
        <a:p>
          <a:endParaRPr lang="en-US"/>
        </a:p>
      </dgm:t>
    </dgm:pt>
    <dgm:pt modelId="{BCD70CE4-EA1A-4D5C-8F3C-FE12A05C960E}" type="sibTrans" cxnId="{FEB9B9C5-A789-49D8-BFF2-D7BDB29F81FF}">
      <dgm:prSet/>
      <dgm:spPr/>
      <dgm:t>
        <a:bodyPr/>
        <a:lstStyle/>
        <a:p>
          <a:endParaRPr lang="en-US"/>
        </a:p>
      </dgm:t>
    </dgm:pt>
    <dgm:pt modelId="{811F5449-F947-479C-9101-F3A90B8B8C7D}">
      <dgm:prSet/>
      <dgm:spPr/>
      <dgm:t>
        <a:bodyPr/>
        <a:lstStyle/>
        <a:p>
          <a:endParaRPr lang="en-US" sz="1400" dirty="0"/>
        </a:p>
      </dgm:t>
    </dgm:pt>
    <dgm:pt modelId="{124AC599-31D3-4F8C-B225-7FE03548D724}" type="parTrans" cxnId="{CF070FDC-E741-458F-84FE-2D478E3D5517}">
      <dgm:prSet/>
      <dgm:spPr/>
      <dgm:t>
        <a:bodyPr/>
        <a:lstStyle/>
        <a:p>
          <a:endParaRPr lang="en-US"/>
        </a:p>
      </dgm:t>
    </dgm:pt>
    <dgm:pt modelId="{BA5A99FD-7A17-474C-9C91-CBAD4ED2C9CF}" type="sibTrans" cxnId="{CF070FDC-E741-458F-84FE-2D478E3D5517}">
      <dgm:prSet/>
      <dgm:spPr/>
      <dgm:t>
        <a:bodyPr/>
        <a:lstStyle/>
        <a:p>
          <a:endParaRPr lang="en-US"/>
        </a:p>
      </dgm:t>
    </dgm:pt>
    <dgm:pt modelId="{8AD91279-8D90-476A-B840-D9F90317FD4F}" type="pres">
      <dgm:prSet presAssocID="{AA4C17FA-445B-4859-A6CA-8D1E20780512}" presName="linear" presStyleCnt="0">
        <dgm:presLayoutVars>
          <dgm:animLvl val="lvl"/>
          <dgm:resizeHandles val="exact"/>
        </dgm:presLayoutVars>
      </dgm:prSet>
      <dgm:spPr/>
    </dgm:pt>
    <dgm:pt modelId="{152BE5D9-619E-4814-B674-4C5CD116C412}" type="pres">
      <dgm:prSet presAssocID="{B09A9C63-B358-4C82-ABC2-8FE21018D570}" presName="parentText" presStyleLbl="node1" presStyleIdx="0" presStyleCnt="3">
        <dgm:presLayoutVars>
          <dgm:chMax val="0"/>
          <dgm:bulletEnabled val="1"/>
        </dgm:presLayoutVars>
      </dgm:prSet>
      <dgm:spPr/>
    </dgm:pt>
    <dgm:pt modelId="{613E06C5-9234-4097-BD24-5695FA465481}" type="pres">
      <dgm:prSet presAssocID="{B09A9C63-B358-4C82-ABC2-8FE21018D570}" presName="childText" presStyleLbl="revTx" presStyleIdx="0" presStyleCnt="3">
        <dgm:presLayoutVars>
          <dgm:bulletEnabled val="1"/>
        </dgm:presLayoutVars>
      </dgm:prSet>
      <dgm:spPr/>
    </dgm:pt>
    <dgm:pt modelId="{1EB72414-E022-4756-97AE-8F5D5F9A70C2}" type="pres">
      <dgm:prSet presAssocID="{2DF5359B-404D-4CE9-805B-167AE667607E}" presName="parentText" presStyleLbl="node1" presStyleIdx="1" presStyleCnt="3">
        <dgm:presLayoutVars>
          <dgm:chMax val="0"/>
          <dgm:bulletEnabled val="1"/>
        </dgm:presLayoutVars>
      </dgm:prSet>
      <dgm:spPr/>
    </dgm:pt>
    <dgm:pt modelId="{B2F59E7A-008E-4166-9927-62C9E6FC9D5E}" type="pres">
      <dgm:prSet presAssocID="{2DF5359B-404D-4CE9-805B-167AE667607E}" presName="childText" presStyleLbl="revTx" presStyleIdx="1" presStyleCnt="3">
        <dgm:presLayoutVars>
          <dgm:bulletEnabled val="1"/>
        </dgm:presLayoutVars>
      </dgm:prSet>
      <dgm:spPr/>
    </dgm:pt>
    <dgm:pt modelId="{86B10CEE-3079-4802-805E-68DBA49CD19C}" type="pres">
      <dgm:prSet presAssocID="{4A35548E-DFB7-43FF-BEE0-45BF61543416}" presName="parentText" presStyleLbl="node1" presStyleIdx="2" presStyleCnt="3">
        <dgm:presLayoutVars>
          <dgm:chMax val="0"/>
          <dgm:bulletEnabled val="1"/>
        </dgm:presLayoutVars>
      </dgm:prSet>
      <dgm:spPr/>
    </dgm:pt>
    <dgm:pt modelId="{F8AA61BA-DD81-4298-A980-EA7C94F29047}" type="pres">
      <dgm:prSet presAssocID="{4A35548E-DFB7-43FF-BEE0-45BF61543416}" presName="childText" presStyleLbl="revTx" presStyleIdx="2" presStyleCnt="3" custScaleY="121491">
        <dgm:presLayoutVars>
          <dgm:bulletEnabled val="1"/>
        </dgm:presLayoutVars>
      </dgm:prSet>
      <dgm:spPr/>
    </dgm:pt>
  </dgm:ptLst>
  <dgm:cxnLst>
    <dgm:cxn modelId="{A161E118-8B0F-4FAC-9D74-CD45D1D6441F}" type="presOf" srcId="{4A35548E-DFB7-43FF-BEE0-45BF61543416}" destId="{86B10CEE-3079-4802-805E-68DBA49CD19C}" srcOrd="0" destOrd="0" presId="urn:microsoft.com/office/officeart/2005/8/layout/vList2"/>
    <dgm:cxn modelId="{46C41A3E-A6D6-4D03-849A-5791D547AA37}" type="presOf" srcId="{B09A9C63-B358-4C82-ABC2-8FE21018D570}" destId="{152BE5D9-619E-4814-B674-4C5CD116C412}" srcOrd="0" destOrd="0" presId="urn:microsoft.com/office/officeart/2005/8/layout/vList2"/>
    <dgm:cxn modelId="{16A20860-193F-4AFA-90F4-ACA0A0163BDD}" srcId="{2DF5359B-404D-4CE9-805B-167AE667607E}" destId="{76977198-8A1E-4CB4-A684-2A4C9EEF50A4}" srcOrd="0" destOrd="0" parTransId="{2ADFB6BB-CCA3-4ACA-8DFF-674FD10C3504}" sibTransId="{D6A484A2-3292-44E0-8F3A-CCF67335FCEF}"/>
    <dgm:cxn modelId="{A3AF2144-2D26-47DE-802C-C4A1DDBB731D}" type="presOf" srcId="{CAAE88CA-F993-463C-AAA0-DC44C39447B2}" destId="{F8AA61BA-DD81-4298-A980-EA7C94F29047}" srcOrd="0" destOrd="0" presId="urn:microsoft.com/office/officeart/2005/8/layout/vList2"/>
    <dgm:cxn modelId="{79014A4E-0AB5-44F6-A38D-33E5B2599216}" srcId="{AA4C17FA-445B-4859-A6CA-8D1E20780512}" destId="{2DF5359B-404D-4CE9-805B-167AE667607E}" srcOrd="1" destOrd="0" parTransId="{AFEED29C-CF22-409E-B566-DF29A7191388}" sibTransId="{FB740A0D-5F46-42FB-837B-E1367EDC4136}"/>
    <dgm:cxn modelId="{D3C2097B-EE25-47DB-A57F-DE56D400D667}" srcId="{AA4C17FA-445B-4859-A6CA-8D1E20780512}" destId="{B09A9C63-B358-4C82-ABC2-8FE21018D570}" srcOrd="0" destOrd="0" parTransId="{4F123348-55EA-43D3-BEB8-85C0326E4B72}" sibTransId="{726EF46A-D36A-4B47-AD68-7671FD0A442A}"/>
    <dgm:cxn modelId="{3296DE8C-8C97-4E63-B37D-89CB54E3024D}" type="presOf" srcId="{386E38A5-57FA-4129-B15A-8D04320FD5B1}" destId="{613E06C5-9234-4097-BD24-5695FA465481}" srcOrd="0" destOrd="0" presId="urn:microsoft.com/office/officeart/2005/8/layout/vList2"/>
    <dgm:cxn modelId="{B8EC009A-AB10-43DA-A5D2-79BB448BEDA0}" type="presOf" srcId="{2DF5359B-404D-4CE9-805B-167AE667607E}" destId="{1EB72414-E022-4756-97AE-8F5D5F9A70C2}" srcOrd="0" destOrd="0" presId="urn:microsoft.com/office/officeart/2005/8/layout/vList2"/>
    <dgm:cxn modelId="{811811B5-0D9C-4494-BB86-84366F233C2A}" srcId="{B09A9C63-B358-4C82-ABC2-8FE21018D570}" destId="{386E38A5-57FA-4129-B15A-8D04320FD5B1}" srcOrd="0" destOrd="0" parTransId="{2B000FBD-8CFA-4BFB-B9E6-818D5785BC02}" sibTransId="{E61D6DA3-BEAE-4B10-95E6-903F9AAB299F}"/>
    <dgm:cxn modelId="{C1E315BA-9DDC-43BE-9FA8-E97F6509BE41}" srcId="{AA4C17FA-445B-4859-A6CA-8D1E20780512}" destId="{4A35548E-DFB7-43FF-BEE0-45BF61543416}" srcOrd="2" destOrd="0" parTransId="{9C67A425-A383-4EE9-A5D7-EB52DD753A9A}" sibTransId="{66B39240-6AE7-4A00-98B2-57AE074E7E21}"/>
    <dgm:cxn modelId="{FEB9B9C5-A789-49D8-BFF2-D7BDB29F81FF}" srcId="{4A35548E-DFB7-43FF-BEE0-45BF61543416}" destId="{CAAE88CA-F993-463C-AAA0-DC44C39447B2}" srcOrd="0" destOrd="0" parTransId="{D2A44A10-6E66-4F56-A870-16671B6C9CC1}" sibTransId="{BCD70CE4-EA1A-4D5C-8F3C-FE12A05C960E}"/>
    <dgm:cxn modelId="{C30A11CD-B53B-4360-A88F-5F03E44434E5}" type="presOf" srcId="{811F5449-F947-479C-9101-F3A90B8B8C7D}" destId="{613E06C5-9234-4097-BD24-5695FA465481}" srcOrd="0" destOrd="1" presId="urn:microsoft.com/office/officeart/2005/8/layout/vList2"/>
    <dgm:cxn modelId="{CF070FDC-E741-458F-84FE-2D478E3D5517}" srcId="{B09A9C63-B358-4C82-ABC2-8FE21018D570}" destId="{811F5449-F947-479C-9101-F3A90B8B8C7D}" srcOrd="1" destOrd="0" parTransId="{124AC599-31D3-4F8C-B225-7FE03548D724}" sibTransId="{BA5A99FD-7A17-474C-9C91-CBAD4ED2C9CF}"/>
    <dgm:cxn modelId="{ABDBFAE5-C2B3-4DD0-ADDA-09A62C977A09}" type="presOf" srcId="{AA4C17FA-445B-4859-A6CA-8D1E20780512}" destId="{8AD91279-8D90-476A-B840-D9F90317FD4F}" srcOrd="0" destOrd="0" presId="urn:microsoft.com/office/officeart/2005/8/layout/vList2"/>
    <dgm:cxn modelId="{F7B008F6-098F-4B34-860F-C895F7F8A9B2}" type="presOf" srcId="{76977198-8A1E-4CB4-A684-2A4C9EEF50A4}" destId="{B2F59E7A-008E-4166-9927-62C9E6FC9D5E}" srcOrd="0" destOrd="0" presId="urn:microsoft.com/office/officeart/2005/8/layout/vList2"/>
    <dgm:cxn modelId="{A2ACC617-5A16-4075-8C95-2C97562352C5}" type="presParOf" srcId="{8AD91279-8D90-476A-B840-D9F90317FD4F}" destId="{152BE5D9-619E-4814-B674-4C5CD116C412}" srcOrd="0" destOrd="0" presId="urn:microsoft.com/office/officeart/2005/8/layout/vList2"/>
    <dgm:cxn modelId="{B6DA2933-A8CF-4B3D-B7D4-6320962A4D97}" type="presParOf" srcId="{8AD91279-8D90-476A-B840-D9F90317FD4F}" destId="{613E06C5-9234-4097-BD24-5695FA465481}" srcOrd="1" destOrd="0" presId="urn:microsoft.com/office/officeart/2005/8/layout/vList2"/>
    <dgm:cxn modelId="{5D9185DC-DF1D-43CC-8DB0-BEE212050A4D}" type="presParOf" srcId="{8AD91279-8D90-476A-B840-D9F90317FD4F}" destId="{1EB72414-E022-4756-97AE-8F5D5F9A70C2}" srcOrd="2" destOrd="0" presId="urn:microsoft.com/office/officeart/2005/8/layout/vList2"/>
    <dgm:cxn modelId="{AFE12B5D-43AD-40EE-AEA9-7FDD909DF747}" type="presParOf" srcId="{8AD91279-8D90-476A-B840-D9F90317FD4F}" destId="{B2F59E7A-008E-4166-9927-62C9E6FC9D5E}" srcOrd="3" destOrd="0" presId="urn:microsoft.com/office/officeart/2005/8/layout/vList2"/>
    <dgm:cxn modelId="{8BA7C514-1F04-4B28-BD01-34C8553B902A}" type="presParOf" srcId="{8AD91279-8D90-476A-B840-D9F90317FD4F}" destId="{86B10CEE-3079-4802-805E-68DBA49CD19C}" srcOrd="4" destOrd="0" presId="urn:microsoft.com/office/officeart/2005/8/layout/vList2"/>
    <dgm:cxn modelId="{55F3CDB0-ED08-47EF-86B1-27783DBA67EA}" type="presParOf" srcId="{8AD91279-8D90-476A-B840-D9F90317FD4F}" destId="{F8AA61BA-DD81-4298-A980-EA7C94F29047}"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44E5DC-9A2E-4C5C-B72D-615FFAC30FB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25CEB05-F140-41F9-81F8-0F5DC76BDC69}">
      <dgm:prSet/>
      <dgm:spPr/>
      <dgm:t>
        <a:bodyPr/>
        <a:lstStyle/>
        <a:p>
          <a:pPr>
            <a:lnSpc>
              <a:spcPct val="100000"/>
            </a:lnSpc>
          </a:pPr>
          <a:r>
            <a:rPr lang="en-US" b="1"/>
            <a:t>WONCA conferences</a:t>
          </a:r>
          <a:endParaRPr lang="en-US"/>
        </a:p>
      </dgm:t>
    </dgm:pt>
    <dgm:pt modelId="{54BC7D27-048D-4ADF-9BC4-B88582B98563}" type="parTrans" cxnId="{F5680403-9AC6-4AC1-A458-6108941A59CA}">
      <dgm:prSet/>
      <dgm:spPr/>
      <dgm:t>
        <a:bodyPr/>
        <a:lstStyle/>
        <a:p>
          <a:endParaRPr lang="en-US"/>
        </a:p>
      </dgm:t>
    </dgm:pt>
    <dgm:pt modelId="{993B34E1-1FFA-4401-9A28-F797EA847602}" type="sibTrans" cxnId="{F5680403-9AC6-4AC1-A458-6108941A59CA}">
      <dgm:prSet/>
      <dgm:spPr/>
      <dgm:t>
        <a:bodyPr/>
        <a:lstStyle/>
        <a:p>
          <a:endParaRPr lang="en-US"/>
        </a:p>
      </dgm:t>
    </dgm:pt>
    <dgm:pt modelId="{9C184768-2116-41B4-B85E-0665F10C47C8}">
      <dgm:prSet/>
      <dgm:spPr/>
      <dgm:t>
        <a:bodyPr/>
        <a:lstStyle/>
        <a:p>
          <a:pPr>
            <a:lnSpc>
              <a:spcPct val="100000"/>
            </a:lnSpc>
          </a:pPr>
          <a:r>
            <a:rPr lang="en-US"/>
            <a:t>have led to positive changes in regional health outcomes. These examples will highlight the practical application of WONCA conference insights and their impact on healthcare practices in the Pacific.</a:t>
          </a:r>
          <a:endParaRPr lang="en-US" dirty="0"/>
        </a:p>
      </dgm:t>
    </dgm:pt>
    <dgm:pt modelId="{26E79304-16F6-4A42-87FC-75ACE05807CC}" type="parTrans" cxnId="{AA383ABE-5193-44F3-A008-A811F7C64FF3}">
      <dgm:prSet/>
      <dgm:spPr/>
      <dgm:t>
        <a:bodyPr/>
        <a:lstStyle/>
        <a:p>
          <a:endParaRPr lang="en-US"/>
        </a:p>
      </dgm:t>
    </dgm:pt>
    <dgm:pt modelId="{238D3740-50A4-42AB-BD64-D05B20DB04F6}" type="sibTrans" cxnId="{AA383ABE-5193-44F3-A008-A811F7C64FF3}">
      <dgm:prSet/>
      <dgm:spPr/>
      <dgm:t>
        <a:bodyPr/>
        <a:lstStyle/>
        <a:p>
          <a:endParaRPr lang="en-US"/>
        </a:p>
      </dgm:t>
    </dgm:pt>
    <dgm:pt modelId="{847BF55A-3424-4628-B373-2D864FCE75ED}">
      <dgm:prSet/>
      <dgm:spPr/>
      <dgm:t>
        <a:bodyPr/>
        <a:lstStyle/>
        <a:p>
          <a:pPr>
            <a:lnSpc>
              <a:spcPct val="100000"/>
            </a:lnSpc>
          </a:pPr>
          <a:r>
            <a:rPr lang="en-US" b="1"/>
            <a:t>Impacting Regional Health Advancement</a:t>
          </a:r>
          <a:endParaRPr lang="en-US" dirty="0"/>
        </a:p>
      </dgm:t>
    </dgm:pt>
    <dgm:pt modelId="{93725F17-46E7-4B25-8BC3-E22620C15732}" type="parTrans" cxnId="{0D3E97E7-C32C-4E20-8EC7-FA1BD5E196E7}">
      <dgm:prSet/>
      <dgm:spPr/>
      <dgm:t>
        <a:bodyPr/>
        <a:lstStyle/>
        <a:p>
          <a:endParaRPr lang="en-US"/>
        </a:p>
      </dgm:t>
    </dgm:pt>
    <dgm:pt modelId="{A92E10D0-8EAD-44E8-AE19-24DF2D73E72C}" type="sibTrans" cxnId="{0D3E97E7-C32C-4E20-8EC7-FA1BD5E196E7}">
      <dgm:prSet/>
      <dgm:spPr/>
      <dgm:t>
        <a:bodyPr/>
        <a:lstStyle/>
        <a:p>
          <a:endParaRPr lang="en-US"/>
        </a:p>
      </dgm:t>
    </dgm:pt>
    <dgm:pt modelId="{2E8A7FE5-1B8E-4F2A-B813-B8AC29CADE94}">
      <dgm:prSet/>
      <dgm:spPr/>
      <dgm:t>
        <a:bodyPr/>
        <a:lstStyle/>
        <a:p>
          <a:pPr>
            <a:lnSpc>
              <a:spcPct val="100000"/>
            </a:lnSpc>
          </a:pPr>
          <a:r>
            <a:rPr lang="en-US" b="1"/>
            <a:t>Improving Health Outcomes</a:t>
          </a:r>
          <a:endParaRPr lang="en-US" dirty="0"/>
        </a:p>
      </dgm:t>
    </dgm:pt>
    <dgm:pt modelId="{D42CB300-750A-42C6-86CC-4A23E96C3044}" type="parTrans" cxnId="{E874DD62-AC91-49FC-9672-8E8C3EB5CDB2}">
      <dgm:prSet/>
      <dgm:spPr/>
      <dgm:t>
        <a:bodyPr/>
        <a:lstStyle/>
        <a:p>
          <a:endParaRPr lang="en-US"/>
        </a:p>
      </dgm:t>
    </dgm:pt>
    <dgm:pt modelId="{76896D75-A662-4050-A8A7-AD13E2A4841A}" type="sibTrans" cxnId="{E874DD62-AC91-49FC-9672-8E8C3EB5CDB2}">
      <dgm:prSet/>
      <dgm:spPr/>
      <dgm:t>
        <a:bodyPr/>
        <a:lstStyle/>
        <a:p>
          <a:endParaRPr lang="en-US"/>
        </a:p>
      </dgm:t>
    </dgm:pt>
    <dgm:pt modelId="{F1DAEBB5-25EE-4BC5-984E-1BEBBEE7B249}">
      <dgm:prSet/>
      <dgm:spPr/>
      <dgm:t>
        <a:bodyPr/>
        <a:lstStyle/>
        <a:p>
          <a:pPr>
            <a:lnSpc>
              <a:spcPct val="100000"/>
            </a:lnSpc>
          </a:pPr>
          <a:r>
            <a:rPr lang="en-US"/>
            <a:t>Through enhanced collaboration, PDN aims to improve health outcomes across the Pacific. By implementing evidence-based practices and innovative solutions, the network can address key health challenges and reduce disparities in healthcare delivery.</a:t>
          </a:r>
          <a:endParaRPr lang="en-US" dirty="0"/>
        </a:p>
      </dgm:t>
    </dgm:pt>
    <dgm:pt modelId="{CFB693F6-01ED-44E0-90D0-DD7789F2B146}" type="parTrans" cxnId="{06FE77E3-A4DF-45BE-99DF-E2CB6CDB75D1}">
      <dgm:prSet/>
      <dgm:spPr/>
      <dgm:t>
        <a:bodyPr/>
        <a:lstStyle/>
        <a:p>
          <a:endParaRPr lang="en-US"/>
        </a:p>
      </dgm:t>
    </dgm:pt>
    <dgm:pt modelId="{6E6BF9A3-C20F-4C03-B2A2-19937E727180}" type="sibTrans" cxnId="{06FE77E3-A4DF-45BE-99DF-E2CB6CDB75D1}">
      <dgm:prSet/>
      <dgm:spPr/>
      <dgm:t>
        <a:bodyPr/>
        <a:lstStyle/>
        <a:p>
          <a:endParaRPr lang="en-US"/>
        </a:p>
      </dgm:t>
    </dgm:pt>
    <dgm:pt modelId="{D2B4E049-EC3F-467C-B054-C57E2453834F}">
      <dgm:prSet/>
      <dgm:spPr/>
      <dgm:t>
        <a:bodyPr/>
        <a:lstStyle/>
        <a:p>
          <a:pPr>
            <a:lnSpc>
              <a:spcPct val="100000"/>
            </a:lnSpc>
          </a:pPr>
          <a:r>
            <a:rPr lang="en-US" b="1"/>
            <a:t>Strengthening Health Systems</a:t>
          </a:r>
          <a:endParaRPr lang="en-US"/>
        </a:p>
      </dgm:t>
    </dgm:pt>
    <dgm:pt modelId="{DECF027A-8F5A-4C90-82DE-624349E6649E}" type="parTrans" cxnId="{63297CA9-2E2F-42F6-82E2-BB99740BC223}">
      <dgm:prSet/>
      <dgm:spPr/>
      <dgm:t>
        <a:bodyPr/>
        <a:lstStyle/>
        <a:p>
          <a:endParaRPr lang="en-US"/>
        </a:p>
      </dgm:t>
    </dgm:pt>
    <dgm:pt modelId="{563A525F-B8C9-4367-9A32-41839E972B07}" type="sibTrans" cxnId="{63297CA9-2E2F-42F6-82E2-BB99740BC223}">
      <dgm:prSet/>
      <dgm:spPr/>
      <dgm:t>
        <a:bodyPr/>
        <a:lstStyle/>
        <a:p>
          <a:endParaRPr lang="en-US"/>
        </a:p>
      </dgm:t>
    </dgm:pt>
    <dgm:pt modelId="{3D365B75-C14A-46C7-BE58-B09284BCEC3B}">
      <dgm:prSet/>
      <dgm:spPr/>
      <dgm:t>
        <a:bodyPr/>
        <a:lstStyle/>
        <a:p>
          <a:pPr>
            <a:lnSpc>
              <a:spcPct val="100000"/>
            </a:lnSpc>
          </a:pPr>
          <a:r>
            <a:rPr lang="en-US"/>
            <a:t>PDN's collaborative efforts will strengthen health systems in the region. By advocating for policy changes, improving healthcare infrastructure, and enhancing workforce capacity, the network can drive sustainable improvements in healthcare delivery.</a:t>
          </a:r>
        </a:p>
      </dgm:t>
    </dgm:pt>
    <dgm:pt modelId="{5449BAE5-02A0-453B-8437-8D3478A12A36}" type="parTrans" cxnId="{DD33E714-2BDA-41D1-B445-160E818149A8}">
      <dgm:prSet/>
      <dgm:spPr/>
      <dgm:t>
        <a:bodyPr/>
        <a:lstStyle/>
        <a:p>
          <a:endParaRPr lang="en-US"/>
        </a:p>
      </dgm:t>
    </dgm:pt>
    <dgm:pt modelId="{7CFDFE82-8880-4723-81B8-8D037596C3BA}" type="sibTrans" cxnId="{DD33E714-2BDA-41D1-B445-160E818149A8}">
      <dgm:prSet/>
      <dgm:spPr/>
      <dgm:t>
        <a:bodyPr/>
        <a:lstStyle/>
        <a:p>
          <a:endParaRPr lang="en-US"/>
        </a:p>
      </dgm:t>
    </dgm:pt>
    <dgm:pt modelId="{D4552E95-52F9-47D0-A620-77FE2FF54BE1}">
      <dgm:prSet/>
      <dgm:spPr/>
      <dgm:t>
        <a:bodyPr/>
        <a:lstStyle/>
        <a:p>
          <a:pPr>
            <a:lnSpc>
              <a:spcPct val="100000"/>
            </a:lnSpc>
          </a:pPr>
          <a:r>
            <a:rPr lang="en-US" b="1"/>
            <a:t>Fostering Community Engagement</a:t>
          </a:r>
          <a:endParaRPr lang="en-US"/>
        </a:p>
      </dgm:t>
    </dgm:pt>
    <dgm:pt modelId="{1A1348D9-A004-40D0-A768-B317572E8E1E}" type="parTrans" cxnId="{7E8B4925-EA8C-401A-AD63-E77B064695B9}">
      <dgm:prSet/>
      <dgm:spPr/>
      <dgm:t>
        <a:bodyPr/>
        <a:lstStyle/>
        <a:p>
          <a:endParaRPr lang="en-US"/>
        </a:p>
      </dgm:t>
    </dgm:pt>
    <dgm:pt modelId="{7D3ADCA9-5242-4CDD-855C-A85EF4E3E632}" type="sibTrans" cxnId="{7E8B4925-EA8C-401A-AD63-E77B064695B9}">
      <dgm:prSet/>
      <dgm:spPr/>
      <dgm:t>
        <a:bodyPr/>
        <a:lstStyle/>
        <a:p>
          <a:endParaRPr lang="en-US"/>
        </a:p>
      </dgm:t>
    </dgm:pt>
    <dgm:pt modelId="{E98B1EFC-A4C4-49D7-A129-69CF01FBAC27}">
      <dgm:prSet custT="1"/>
      <dgm:spPr/>
      <dgm:t>
        <a:bodyPr/>
        <a:lstStyle/>
        <a:p>
          <a:pPr>
            <a:lnSpc>
              <a:spcPct val="100000"/>
            </a:lnSpc>
          </a:pPr>
          <a:r>
            <a:rPr lang="en-US" sz="1100"/>
            <a:t>PDN can play a crucial role in fostering community engagement and health education. By working closely with local communities, the network can promote healthy behaviors, raise awareness about preventive care, and empower individuals to take charge of their health.</a:t>
          </a:r>
          <a:endParaRPr lang="en-US" sz="1100" dirty="0"/>
        </a:p>
      </dgm:t>
    </dgm:pt>
    <dgm:pt modelId="{A5A06AF2-FED8-43E7-92C8-486907FCB3BB}" type="parTrans" cxnId="{711A2785-C2EE-4C4A-BDC8-84E375D4AD33}">
      <dgm:prSet/>
      <dgm:spPr/>
      <dgm:t>
        <a:bodyPr/>
        <a:lstStyle/>
        <a:p>
          <a:endParaRPr lang="en-US"/>
        </a:p>
      </dgm:t>
    </dgm:pt>
    <dgm:pt modelId="{EB934902-06DB-462F-99CB-933EF3A0FE41}" type="sibTrans" cxnId="{711A2785-C2EE-4C4A-BDC8-84E375D4AD33}">
      <dgm:prSet/>
      <dgm:spPr/>
      <dgm:t>
        <a:bodyPr/>
        <a:lstStyle/>
        <a:p>
          <a:endParaRPr lang="en-US"/>
        </a:p>
      </dgm:t>
    </dgm:pt>
    <dgm:pt modelId="{C98E88F0-0AB3-4B3C-B860-53D8DD9C22F4}">
      <dgm:prSet/>
      <dgm:spPr/>
      <dgm:t>
        <a:bodyPr/>
        <a:lstStyle/>
        <a:p>
          <a:pPr>
            <a:lnSpc>
              <a:spcPct val="100000"/>
            </a:lnSpc>
          </a:pPr>
          <a:endParaRPr lang="en-US" dirty="0"/>
        </a:p>
      </dgm:t>
    </dgm:pt>
    <dgm:pt modelId="{F403F18D-2396-46B7-86A2-20683A0458D7}" type="parTrans" cxnId="{8208050C-873C-4C41-90A9-33C259AD5336}">
      <dgm:prSet/>
      <dgm:spPr/>
      <dgm:t>
        <a:bodyPr/>
        <a:lstStyle/>
        <a:p>
          <a:endParaRPr lang="en-US"/>
        </a:p>
      </dgm:t>
    </dgm:pt>
    <dgm:pt modelId="{F2F29CCE-C251-4679-A7CD-A0F75A9C7DE3}" type="sibTrans" cxnId="{8208050C-873C-4C41-90A9-33C259AD5336}">
      <dgm:prSet/>
      <dgm:spPr/>
      <dgm:t>
        <a:bodyPr/>
        <a:lstStyle/>
        <a:p>
          <a:endParaRPr lang="en-US"/>
        </a:p>
      </dgm:t>
    </dgm:pt>
    <dgm:pt modelId="{0FE99076-6142-4FBA-8416-133EE51E565A}">
      <dgm:prSet/>
      <dgm:spPr/>
      <dgm:t>
        <a:bodyPr/>
        <a:lstStyle/>
        <a:p>
          <a:pPr>
            <a:lnSpc>
              <a:spcPct val="100000"/>
            </a:lnSpc>
          </a:pPr>
          <a:endParaRPr lang="en-US" dirty="0"/>
        </a:p>
      </dgm:t>
    </dgm:pt>
    <dgm:pt modelId="{86026842-466D-4A1F-B754-0226D28AC6AA}" type="parTrans" cxnId="{60E981B7-A64A-4673-A1B9-0371E195E912}">
      <dgm:prSet/>
      <dgm:spPr/>
      <dgm:t>
        <a:bodyPr/>
        <a:lstStyle/>
        <a:p>
          <a:endParaRPr lang="en-US"/>
        </a:p>
      </dgm:t>
    </dgm:pt>
    <dgm:pt modelId="{A7BB7B13-AD1E-48D5-9CE9-60D463B4CC05}" type="sibTrans" cxnId="{60E981B7-A64A-4673-A1B9-0371E195E912}">
      <dgm:prSet/>
      <dgm:spPr/>
      <dgm:t>
        <a:bodyPr/>
        <a:lstStyle/>
        <a:p>
          <a:endParaRPr lang="en-US"/>
        </a:p>
      </dgm:t>
    </dgm:pt>
    <dgm:pt modelId="{CBB911E8-94F2-451F-AB2B-C4EC66AD1223}" type="pres">
      <dgm:prSet presAssocID="{B544E5DC-9A2E-4C5C-B72D-615FFAC30FB9}" presName="root" presStyleCnt="0">
        <dgm:presLayoutVars>
          <dgm:dir/>
          <dgm:resizeHandles val="exact"/>
        </dgm:presLayoutVars>
      </dgm:prSet>
      <dgm:spPr/>
    </dgm:pt>
    <dgm:pt modelId="{31B11A57-CBE8-4208-BE3F-9D7404479400}" type="pres">
      <dgm:prSet presAssocID="{525CEB05-F140-41F9-81F8-0F5DC76BDC69}" presName="compNode" presStyleCnt="0"/>
      <dgm:spPr/>
    </dgm:pt>
    <dgm:pt modelId="{ED27443D-D56D-4E10-B0ED-7164C5EB063D}" type="pres">
      <dgm:prSet presAssocID="{525CEB05-F140-41F9-81F8-0F5DC76BDC69}" presName="bgRect" presStyleLbl="bgShp" presStyleIdx="0" presStyleCnt="5"/>
      <dgm:spPr/>
    </dgm:pt>
    <dgm:pt modelId="{CCB2C3CE-35EE-42D9-9CA3-42D62154F0E9}" type="pres">
      <dgm:prSet presAssocID="{525CEB05-F140-41F9-81F8-0F5DC76BDC6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E7534C99-EBE9-4BBA-9B1D-AE9C852DC266}" type="pres">
      <dgm:prSet presAssocID="{525CEB05-F140-41F9-81F8-0F5DC76BDC69}" presName="spaceRect" presStyleCnt="0"/>
      <dgm:spPr/>
    </dgm:pt>
    <dgm:pt modelId="{EA24F692-BE11-44A3-9556-E79D06ED090F}" type="pres">
      <dgm:prSet presAssocID="{525CEB05-F140-41F9-81F8-0F5DC76BDC69}" presName="parTx" presStyleLbl="revTx" presStyleIdx="0" presStyleCnt="9">
        <dgm:presLayoutVars>
          <dgm:chMax val="0"/>
          <dgm:chPref val="0"/>
        </dgm:presLayoutVars>
      </dgm:prSet>
      <dgm:spPr/>
    </dgm:pt>
    <dgm:pt modelId="{8BD0E724-7C06-4B97-A6E7-2672129C01A7}" type="pres">
      <dgm:prSet presAssocID="{525CEB05-F140-41F9-81F8-0F5DC76BDC69}" presName="desTx" presStyleLbl="revTx" presStyleIdx="1" presStyleCnt="9" custLinFactNeighborX="76" custLinFactNeighborY="25263">
        <dgm:presLayoutVars/>
      </dgm:prSet>
      <dgm:spPr/>
    </dgm:pt>
    <dgm:pt modelId="{9F47C83B-5DB8-4840-ABDE-550E204C87CE}" type="pres">
      <dgm:prSet presAssocID="{993B34E1-1FFA-4401-9A28-F797EA847602}" presName="sibTrans" presStyleCnt="0"/>
      <dgm:spPr/>
    </dgm:pt>
    <dgm:pt modelId="{4E881F17-8173-45C1-9DF7-7535D18CA0B0}" type="pres">
      <dgm:prSet presAssocID="{847BF55A-3424-4628-B373-2D864FCE75ED}" presName="compNode" presStyleCnt="0"/>
      <dgm:spPr/>
    </dgm:pt>
    <dgm:pt modelId="{16FD60CA-309D-4E42-9ABE-F33233309153}" type="pres">
      <dgm:prSet presAssocID="{847BF55A-3424-4628-B373-2D864FCE75ED}" presName="bgRect" presStyleLbl="bgShp" presStyleIdx="1" presStyleCnt="5"/>
      <dgm:spPr/>
    </dgm:pt>
    <dgm:pt modelId="{38C73975-CB19-4899-830B-2E5BCCD8C9DA}" type="pres">
      <dgm:prSet presAssocID="{847BF55A-3424-4628-B373-2D864FCE75E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al"/>
        </a:ext>
      </dgm:extLst>
    </dgm:pt>
    <dgm:pt modelId="{003F0E50-3DEF-4E5D-96DF-F099BDE11DE3}" type="pres">
      <dgm:prSet presAssocID="{847BF55A-3424-4628-B373-2D864FCE75ED}" presName="spaceRect" presStyleCnt="0"/>
      <dgm:spPr/>
    </dgm:pt>
    <dgm:pt modelId="{F1ED396A-38A6-4CD5-80D5-7219C6A49557}" type="pres">
      <dgm:prSet presAssocID="{847BF55A-3424-4628-B373-2D864FCE75ED}" presName="parTx" presStyleLbl="revTx" presStyleIdx="2" presStyleCnt="9">
        <dgm:presLayoutVars>
          <dgm:chMax val="0"/>
          <dgm:chPref val="0"/>
        </dgm:presLayoutVars>
      </dgm:prSet>
      <dgm:spPr/>
    </dgm:pt>
    <dgm:pt modelId="{BD2D1F59-ED24-457E-BC41-98B453AD21A1}" type="pres">
      <dgm:prSet presAssocID="{A92E10D0-8EAD-44E8-AE19-24DF2D73E72C}" presName="sibTrans" presStyleCnt="0"/>
      <dgm:spPr/>
    </dgm:pt>
    <dgm:pt modelId="{BC3175E4-F526-46ED-9BE6-BC04E65DF8C5}" type="pres">
      <dgm:prSet presAssocID="{2E8A7FE5-1B8E-4F2A-B813-B8AC29CADE94}" presName="compNode" presStyleCnt="0"/>
      <dgm:spPr/>
    </dgm:pt>
    <dgm:pt modelId="{28596E39-C5B7-432A-A9C1-F2983B38305B}" type="pres">
      <dgm:prSet presAssocID="{2E8A7FE5-1B8E-4F2A-B813-B8AC29CADE94}" presName="bgRect" presStyleLbl="bgShp" presStyleIdx="2" presStyleCnt="5" custScaleY="105563"/>
      <dgm:spPr/>
    </dgm:pt>
    <dgm:pt modelId="{A41A41DA-74A0-43E9-A367-40C279DD5FC6}" type="pres">
      <dgm:prSet presAssocID="{2E8A7FE5-1B8E-4F2A-B813-B8AC29CADE9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arth Globe Americas"/>
        </a:ext>
      </dgm:extLst>
    </dgm:pt>
    <dgm:pt modelId="{C92AB069-CCA4-4E16-8A10-691E94D24669}" type="pres">
      <dgm:prSet presAssocID="{2E8A7FE5-1B8E-4F2A-B813-B8AC29CADE94}" presName="spaceRect" presStyleCnt="0"/>
      <dgm:spPr/>
    </dgm:pt>
    <dgm:pt modelId="{1259F69A-F069-4E18-83E5-D499F60C67FD}" type="pres">
      <dgm:prSet presAssocID="{2E8A7FE5-1B8E-4F2A-B813-B8AC29CADE94}" presName="parTx" presStyleLbl="revTx" presStyleIdx="3" presStyleCnt="9">
        <dgm:presLayoutVars>
          <dgm:chMax val="0"/>
          <dgm:chPref val="0"/>
        </dgm:presLayoutVars>
      </dgm:prSet>
      <dgm:spPr/>
    </dgm:pt>
    <dgm:pt modelId="{890DD032-C29A-464B-8C78-EF3A5147851A}" type="pres">
      <dgm:prSet presAssocID="{2E8A7FE5-1B8E-4F2A-B813-B8AC29CADE94}" presName="desTx" presStyleLbl="revTx" presStyleIdx="4" presStyleCnt="9">
        <dgm:presLayoutVars/>
      </dgm:prSet>
      <dgm:spPr/>
    </dgm:pt>
    <dgm:pt modelId="{BD58169A-F47B-4177-B4DA-7C6F3D43541A}" type="pres">
      <dgm:prSet presAssocID="{76896D75-A662-4050-A8A7-AD13E2A4841A}" presName="sibTrans" presStyleCnt="0"/>
      <dgm:spPr/>
    </dgm:pt>
    <dgm:pt modelId="{E51ECE10-BF41-43A4-8E14-D01A3A6CFAAF}" type="pres">
      <dgm:prSet presAssocID="{D2B4E049-EC3F-467C-B054-C57E2453834F}" presName="compNode" presStyleCnt="0"/>
      <dgm:spPr/>
    </dgm:pt>
    <dgm:pt modelId="{C7ACAE8B-8E8B-4BE2-A22E-1341436CA7DA}" type="pres">
      <dgm:prSet presAssocID="{D2B4E049-EC3F-467C-B054-C57E2453834F}" presName="bgRect" presStyleLbl="bgShp" presStyleIdx="3" presStyleCnt="5"/>
      <dgm:spPr/>
    </dgm:pt>
    <dgm:pt modelId="{49E7DF59-48ED-44EC-9DAD-7FBA16373E5D}" type="pres">
      <dgm:prSet presAssocID="{D2B4E049-EC3F-467C-B054-C57E2453834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irst Aid Kit"/>
        </a:ext>
      </dgm:extLst>
    </dgm:pt>
    <dgm:pt modelId="{B9ACEDA4-3192-4C50-AF71-C2CF1B7FADD6}" type="pres">
      <dgm:prSet presAssocID="{D2B4E049-EC3F-467C-B054-C57E2453834F}" presName="spaceRect" presStyleCnt="0"/>
      <dgm:spPr/>
    </dgm:pt>
    <dgm:pt modelId="{44381594-DBE0-4B84-A46B-7AF00002F54E}" type="pres">
      <dgm:prSet presAssocID="{D2B4E049-EC3F-467C-B054-C57E2453834F}" presName="parTx" presStyleLbl="revTx" presStyleIdx="5" presStyleCnt="9">
        <dgm:presLayoutVars>
          <dgm:chMax val="0"/>
          <dgm:chPref val="0"/>
        </dgm:presLayoutVars>
      </dgm:prSet>
      <dgm:spPr/>
    </dgm:pt>
    <dgm:pt modelId="{336F8892-96C0-4BF3-A3B5-B1C4F14326B3}" type="pres">
      <dgm:prSet presAssocID="{D2B4E049-EC3F-467C-B054-C57E2453834F}" presName="desTx" presStyleLbl="revTx" presStyleIdx="6" presStyleCnt="9">
        <dgm:presLayoutVars/>
      </dgm:prSet>
      <dgm:spPr/>
    </dgm:pt>
    <dgm:pt modelId="{A635E324-2E37-42FB-880D-F1CCCB961FB5}" type="pres">
      <dgm:prSet presAssocID="{563A525F-B8C9-4367-9A32-41839E972B07}" presName="sibTrans" presStyleCnt="0"/>
      <dgm:spPr/>
    </dgm:pt>
    <dgm:pt modelId="{617341DC-B0E4-4DB6-B335-976E06B53E8D}" type="pres">
      <dgm:prSet presAssocID="{D4552E95-52F9-47D0-A620-77FE2FF54BE1}" presName="compNode" presStyleCnt="0"/>
      <dgm:spPr/>
    </dgm:pt>
    <dgm:pt modelId="{2C3C8E5B-938D-401F-AFAE-8E6A2C4230B4}" type="pres">
      <dgm:prSet presAssocID="{D4552E95-52F9-47D0-A620-77FE2FF54BE1}" presName="bgRect" presStyleLbl="bgShp" presStyleIdx="4" presStyleCnt="5"/>
      <dgm:spPr/>
    </dgm:pt>
    <dgm:pt modelId="{F27A9820-351F-4CD3-BCBE-7F040D7198B9}" type="pres">
      <dgm:prSet presAssocID="{D4552E95-52F9-47D0-A620-77FE2FF54BE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Group"/>
        </a:ext>
      </dgm:extLst>
    </dgm:pt>
    <dgm:pt modelId="{C7E34C13-C5DD-479D-8B57-C3E6890887E0}" type="pres">
      <dgm:prSet presAssocID="{D4552E95-52F9-47D0-A620-77FE2FF54BE1}" presName="spaceRect" presStyleCnt="0"/>
      <dgm:spPr/>
    </dgm:pt>
    <dgm:pt modelId="{06ACDA55-06F6-4D56-AB63-891467ED48E4}" type="pres">
      <dgm:prSet presAssocID="{D4552E95-52F9-47D0-A620-77FE2FF54BE1}" presName="parTx" presStyleLbl="revTx" presStyleIdx="7" presStyleCnt="9">
        <dgm:presLayoutVars>
          <dgm:chMax val="0"/>
          <dgm:chPref val="0"/>
        </dgm:presLayoutVars>
      </dgm:prSet>
      <dgm:spPr/>
    </dgm:pt>
    <dgm:pt modelId="{B1CAB2B5-F835-40D7-BABB-F660ED55381E}" type="pres">
      <dgm:prSet presAssocID="{D4552E95-52F9-47D0-A620-77FE2FF54BE1}" presName="desTx" presStyleLbl="revTx" presStyleIdx="8" presStyleCnt="9">
        <dgm:presLayoutVars/>
      </dgm:prSet>
      <dgm:spPr/>
    </dgm:pt>
  </dgm:ptLst>
  <dgm:cxnLst>
    <dgm:cxn modelId="{F5680403-9AC6-4AC1-A458-6108941A59CA}" srcId="{B544E5DC-9A2E-4C5C-B72D-615FFAC30FB9}" destId="{525CEB05-F140-41F9-81F8-0F5DC76BDC69}" srcOrd="0" destOrd="0" parTransId="{54BC7D27-048D-4ADF-9BC4-B88582B98563}" sibTransId="{993B34E1-1FFA-4401-9A28-F797EA847602}"/>
    <dgm:cxn modelId="{8208050C-873C-4C41-90A9-33C259AD5336}" srcId="{525CEB05-F140-41F9-81F8-0F5DC76BDC69}" destId="{C98E88F0-0AB3-4B3C-B860-53D8DD9C22F4}" srcOrd="1" destOrd="0" parTransId="{F403F18D-2396-46B7-86A2-20683A0458D7}" sibTransId="{F2F29CCE-C251-4679-A7CD-A0F75A9C7DE3}"/>
    <dgm:cxn modelId="{C5D0EE12-6939-400B-BD03-50E05AAA726A}" type="presOf" srcId="{C98E88F0-0AB3-4B3C-B860-53D8DD9C22F4}" destId="{8BD0E724-7C06-4B97-A6E7-2672129C01A7}" srcOrd="0" destOrd="1" presId="urn:microsoft.com/office/officeart/2018/2/layout/IconVerticalSolidList"/>
    <dgm:cxn modelId="{DD33E714-2BDA-41D1-B445-160E818149A8}" srcId="{D2B4E049-EC3F-467C-B054-C57E2453834F}" destId="{3D365B75-C14A-46C7-BE58-B09284BCEC3B}" srcOrd="0" destOrd="0" parTransId="{5449BAE5-02A0-453B-8437-8D3478A12A36}" sibTransId="{7CFDFE82-8880-4723-81B8-8D037596C3BA}"/>
    <dgm:cxn modelId="{290DDB18-F8C9-4258-98BC-C3A239A7DDD2}" type="presOf" srcId="{B544E5DC-9A2E-4C5C-B72D-615FFAC30FB9}" destId="{CBB911E8-94F2-451F-AB2B-C4EC66AD1223}" srcOrd="0" destOrd="0" presId="urn:microsoft.com/office/officeart/2018/2/layout/IconVerticalSolidList"/>
    <dgm:cxn modelId="{7E8B4925-EA8C-401A-AD63-E77B064695B9}" srcId="{B544E5DC-9A2E-4C5C-B72D-615FFAC30FB9}" destId="{D4552E95-52F9-47D0-A620-77FE2FF54BE1}" srcOrd="4" destOrd="0" parTransId="{1A1348D9-A004-40D0-A768-B317572E8E1E}" sibTransId="{7D3ADCA9-5242-4CDD-855C-A85EF4E3E632}"/>
    <dgm:cxn modelId="{A1E2B635-A53A-4B9C-808B-C2B4D037B068}" type="presOf" srcId="{0FE99076-6142-4FBA-8416-133EE51E565A}" destId="{8BD0E724-7C06-4B97-A6E7-2672129C01A7}" srcOrd="0" destOrd="2" presId="urn:microsoft.com/office/officeart/2018/2/layout/IconVerticalSolidList"/>
    <dgm:cxn modelId="{E874DD62-AC91-49FC-9672-8E8C3EB5CDB2}" srcId="{B544E5DC-9A2E-4C5C-B72D-615FFAC30FB9}" destId="{2E8A7FE5-1B8E-4F2A-B813-B8AC29CADE94}" srcOrd="2" destOrd="0" parTransId="{D42CB300-750A-42C6-86CC-4A23E96C3044}" sibTransId="{76896D75-A662-4050-A8A7-AD13E2A4841A}"/>
    <dgm:cxn modelId="{8C500C4E-8ADC-4C31-8580-4AA08D197A05}" type="presOf" srcId="{F1DAEBB5-25EE-4BC5-984E-1BEBBEE7B249}" destId="{890DD032-C29A-464B-8C78-EF3A5147851A}" srcOrd="0" destOrd="0" presId="urn:microsoft.com/office/officeart/2018/2/layout/IconVerticalSolidList"/>
    <dgm:cxn modelId="{334CB454-4767-4DCE-83FA-E280DA1AA72A}" type="presOf" srcId="{E98B1EFC-A4C4-49D7-A129-69CF01FBAC27}" destId="{B1CAB2B5-F835-40D7-BABB-F660ED55381E}" srcOrd="0" destOrd="0" presId="urn:microsoft.com/office/officeart/2018/2/layout/IconVerticalSolidList"/>
    <dgm:cxn modelId="{711A2785-C2EE-4C4A-BDC8-84E375D4AD33}" srcId="{D4552E95-52F9-47D0-A620-77FE2FF54BE1}" destId="{E98B1EFC-A4C4-49D7-A129-69CF01FBAC27}" srcOrd="0" destOrd="0" parTransId="{A5A06AF2-FED8-43E7-92C8-486907FCB3BB}" sibTransId="{EB934902-06DB-462F-99CB-933EF3A0FE41}"/>
    <dgm:cxn modelId="{63297CA9-2E2F-42F6-82E2-BB99740BC223}" srcId="{B544E5DC-9A2E-4C5C-B72D-615FFAC30FB9}" destId="{D2B4E049-EC3F-467C-B054-C57E2453834F}" srcOrd="3" destOrd="0" parTransId="{DECF027A-8F5A-4C90-82DE-624349E6649E}" sibTransId="{563A525F-B8C9-4367-9A32-41839E972B07}"/>
    <dgm:cxn modelId="{60E981B7-A64A-4673-A1B9-0371E195E912}" srcId="{525CEB05-F140-41F9-81F8-0F5DC76BDC69}" destId="{0FE99076-6142-4FBA-8416-133EE51E565A}" srcOrd="2" destOrd="0" parTransId="{86026842-466D-4A1F-B754-0226D28AC6AA}" sibTransId="{A7BB7B13-AD1E-48D5-9CE9-60D463B4CC05}"/>
    <dgm:cxn modelId="{141A94BD-8156-4C16-BCAD-5EF00E70812D}" type="presOf" srcId="{2E8A7FE5-1B8E-4F2A-B813-B8AC29CADE94}" destId="{1259F69A-F069-4E18-83E5-D499F60C67FD}" srcOrd="0" destOrd="0" presId="urn:microsoft.com/office/officeart/2018/2/layout/IconVerticalSolidList"/>
    <dgm:cxn modelId="{AA383ABE-5193-44F3-A008-A811F7C64FF3}" srcId="{525CEB05-F140-41F9-81F8-0F5DC76BDC69}" destId="{9C184768-2116-41B4-B85E-0665F10C47C8}" srcOrd="0" destOrd="0" parTransId="{26E79304-16F6-4A42-87FC-75ACE05807CC}" sibTransId="{238D3740-50A4-42AB-BD64-D05B20DB04F6}"/>
    <dgm:cxn modelId="{27587FD0-9918-4D3B-8F00-21316F502744}" type="presOf" srcId="{847BF55A-3424-4628-B373-2D864FCE75ED}" destId="{F1ED396A-38A6-4CD5-80D5-7219C6A49557}" srcOrd="0" destOrd="0" presId="urn:microsoft.com/office/officeart/2018/2/layout/IconVerticalSolidList"/>
    <dgm:cxn modelId="{CC6222D1-61FD-4760-922D-C8F5E77E52D6}" type="presOf" srcId="{3D365B75-C14A-46C7-BE58-B09284BCEC3B}" destId="{336F8892-96C0-4BF3-A3B5-B1C4F14326B3}" srcOrd="0" destOrd="0" presId="urn:microsoft.com/office/officeart/2018/2/layout/IconVerticalSolidList"/>
    <dgm:cxn modelId="{2BD772D9-E227-436F-9339-D12EA7F82402}" type="presOf" srcId="{D2B4E049-EC3F-467C-B054-C57E2453834F}" destId="{44381594-DBE0-4B84-A46B-7AF00002F54E}" srcOrd="0" destOrd="0" presId="urn:microsoft.com/office/officeart/2018/2/layout/IconVerticalSolidList"/>
    <dgm:cxn modelId="{06FE77E3-A4DF-45BE-99DF-E2CB6CDB75D1}" srcId="{2E8A7FE5-1B8E-4F2A-B813-B8AC29CADE94}" destId="{F1DAEBB5-25EE-4BC5-984E-1BEBBEE7B249}" srcOrd="0" destOrd="0" parTransId="{CFB693F6-01ED-44E0-90D0-DD7789F2B146}" sibTransId="{6E6BF9A3-C20F-4C03-B2A2-19937E727180}"/>
    <dgm:cxn modelId="{0D3E97E7-C32C-4E20-8EC7-FA1BD5E196E7}" srcId="{B544E5DC-9A2E-4C5C-B72D-615FFAC30FB9}" destId="{847BF55A-3424-4628-B373-2D864FCE75ED}" srcOrd="1" destOrd="0" parTransId="{93725F17-46E7-4B25-8BC3-E22620C15732}" sibTransId="{A92E10D0-8EAD-44E8-AE19-24DF2D73E72C}"/>
    <dgm:cxn modelId="{098490EF-A6B3-4362-BAD2-FA4DA49130E4}" type="presOf" srcId="{525CEB05-F140-41F9-81F8-0F5DC76BDC69}" destId="{EA24F692-BE11-44A3-9556-E79D06ED090F}" srcOrd="0" destOrd="0" presId="urn:microsoft.com/office/officeart/2018/2/layout/IconVerticalSolidList"/>
    <dgm:cxn modelId="{045C69F0-FA7F-4775-92E0-C80EE55A2A1F}" type="presOf" srcId="{9C184768-2116-41B4-B85E-0665F10C47C8}" destId="{8BD0E724-7C06-4B97-A6E7-2672129C01A7}" srcOrd="0" destOrd="0" presId="urn:microsoft.com/office/officeart/2018/2/layout/IconVerticalSolidList"/>
    <dgm:cxn modelId="{93E971F7-EEDC-4D90-B644-F9D588CD0083}" type="presOf" srcId="{D4552E95-52F9-47D0-A620-77FE2FF54BE1}" destId="{06ACDA55-06F6-4D56-AB63-891467ED48E4}" srcOrd="0" destOrd="0" presId="urn:microsoft.com/office/officeart/2018/2/layout/IconVerticalSolidList"/>
    <dgm:cxn modelId="{89E870E6-9B96-4FED-9281-67103C496C43}" type="presParOf" srcId="{CBB911E8-94F2-451F-AB2B-C4EC66AD1223}" destId="{31B11A57-CBE8-4208-BE3F-9D7404479400}" srcOrd="0" destOrd="0" presId="urn:microsoft.com/office/officeart/2018/2/layout/IconVerticalSolidList"/>
    <dgm:cxn modelId="{88ABBE64-356A-43D3-84C0-51B387FCC2C5}" type="presParOf" srcId="{31B11A57-CBE8-4208-BE3F-9D7404479400}" destId="{ED27443D-D56D-4E10-B0ED-7164C5EB063D}" srcOrd="0" destOrd="0" presId="urn:microsoft.com/office/officeart/2018/2/layout/IconVerticalSolidList"/>
    <dgm:cxn modelId="{5A580045-70F5-4ADA-9A7E-EC7791BFEF42}" type="presParOf" srcId="{31B11A57-CBE8-4208-BE3F-9D7404479400}" destId="{CCB2C3CE-35EE-42D9-9CA3-42D62154F0E9}" srcOrd="1" destOrd="0" presId="urn:microsoft.com/office/officeart/2018/2/layout/IconVerticalSolidList"/>
    <dgm:cxn modelId="{113AD5C4-1571-4677-B75B-B8D5F113BFA1}" type="presParOf" srcId="{31B11A57-CBE8-4208-BE3F-9D7404479400}" destId="{E7534C99-EBE9-4BBA-9B1D-AE9C852DC266}" srcOrd="2" destOrd="0" presId="urn:microsoft.com/office/officeart/2018/2/layout/IconVerticalSolidList"/>
    <dgm:cxn modelId="{7EA70E63-35D2-48FC-AF0E-F9F5C3F5FED3}" type="presParOf" srcId="{31B11A57-CBE8-4208-BE3F-9D7404479400}" destId="{EA24F692-BE11-44A3-9556-E79D06ED090F}" srcOrd="3" destOrd="0" presId="urn:microsoft.com/office/officeart/2018/2/layout/IconVerticalSolidList"/>
    <dgm:cxn modelId="{B6F5E74F-8C62-4543-95D4-97871B337064}" type="presParOf" srcId="{31B11A57-CBE8-4208-BE3F-9D7404479400}" destId="{8BD0E724-7C06-4B97-A6E7-2672129C01A7}" srcOrd="4" destOrd="0" presId="urn:microsoft.com/office/officeart/2018/2/layout/IconVerticalSolidList"/>
    <dgm:cxn modelId="{0386ED51-CED3-4553-A2C0-3C5A49272C14}" type="presParOf" srcId="{CBB911E8-94F2-451F-AB2B-C4EC66AD1223}" destId="{9F47C83B-5DB8-4840-ABDE-550E204C87CE}" srcOrd="1" destOrd="0" presId="urn:microsoft.com/office/officeart/2018/2/layout/IconVerticalSolidList"/>
    <dgm:cxn modelId="{35A8DDBC-8EA7-49D0-88A3-9F8808C013FB}" type="presParOf" srcId="{CBB911E8-94F2-451F-AB2B-C4EC66AD1223}" destId="{4E881F17-8173-45C1-9DF7-7535D18CA0B0}" srcOrd="2" destOrd="0" presId="urn:microsoft.com/office/officeart/2018/2/layout/IconVerticalSolidList"/>
    <dgm:cxn modelId="{3266BBA7-F4D2-4F10-AB48-F88BE5880588}" type="presParOf" srcId="{4E881F17-8173-45C1-9DF7-7535D18CA0B0}" destId="{16FD60CA-309D-4E42-9ABE-F33233309153}" srcOrd="0" destOrd="0" presId="urn:microsoft.com/office/officeart/2018/2/layout/IconVerticalSolidList"/>
    <dgm:cxn modelId="{50CEB70B-6956-4C27-9F5B-81B7E48E2F0D}" type="presParOf" srcId="{4E881F17-8173-45C1-9DF7-7535D18CA0B0}" destId="{38C73975-CB19-4899-830B-2E5BCCD8C9DA}" srcOrd="1" destOrd="0" presId="urn:microsoft.com/office/officeart/2018/2/layout/IconVerticalSolidList"/>
    <dgm:cxn modelId="{B2E6A738-641F-475C-B2FB-3E7C9C97C5E3}" type="presParOf" srcId="{4E881F17-8173-45C1-9DF7-7535D18CA0B0}" destId="{003F0E50-3DEF-4E5D-96DF-F099BDE11DE3}" srcOrd="2" destOrd="0" presId="urn:microsoft.com/office/officeart/2018/2/layout/IconVerticalSolidList"/>
    <dgm:cxn modelId="{D1354925-8EBC-4234-BA11-6629439FC5B0}" type="presParOf" srcId="{4E881F17-8173-45C1-9DF7-7535D18CA0B0}" destId="{F1ED396A-38A6-4CD5-80D5-7219C6A49557}" srcOrd="3" destOrd="0" presId="urn:microsoft.com/office/officeart/2018/2/layout/IconVerticalSolidList"/>
    <dgm:cxn modelId="{C0746E20-7343-4EB1-A648-3D2EF61DCA24}" type="presParOf" srcId="{CBB911E8-94F2-451F-AB2B-C4EC66AD1223}" destId="{BD2D1F59-ED24-457E-BC41-98B453AD21A1}" srcOrd="3" destOrd="0" presId="urn:microsoft.com/office/officeart/2018/2/layout/IconVerticalSolidList"/>
    <dgm:cxn modelId="{273BCBE4-5166-4D8D-927D-49EDF04EB1E4}" type="presParOf" srcId="{CBB911E8-94F2-451F-AB2B-C4EC66AD1223}" destId="{BC3175E4-F526-46ED-9BE6-BC04E65DF8C5}" srcOrd="4" destOrd="0" presId="urn:microsoft.com/office/officeart/2018/2/layout/IconVerticalSolidList"/>
    <dgm:cxn modelId="{D9E27E29-2ED3-44F2-8729-B9B863C42A97}" type="presParOf" srcId="{BC3175E4-F526-46ED-9BE6-BC04E65DF8C5}" destId="{28596E39-C5B7-432A-A9C1-F2983B38305B}" srcOrd="0" destOrd="0" presId="urn:microsoft.com/office/officeart/2018/2/layout/IconVerticalSolidList"/>
    <dgm:cxn modelId="{63F65D3F-F64E-4234-B492-10879E0AD51D}" type="presParOf" srcId="{BC3175E4-F526-46ED-9BE6-BC04E65DF8C5}" destId="{A41A41DA-74A0-43E9-A367-40C279DD5FC6}" srcOrd="1" destOrd="0" presId="urn:microsoft.com/office/officeart/2018/2/layout/IconVerticalSolidList"/>
    <dgm:cxn modelId="{51BA5FC9-6189-4A3E-A108-CE55720050F6}" type="presParOf" srcId="{BC3175E4-F526-46ED-9BE6-BC04E65DF8C5}" destId="{C92AB069-CCA4-4E16-8A10-691E94D24669}" srcOrd="2" destOrd="0" presId="urn:microsoft.com/office/officeart/2018/2/layout/IconVerticalSolidList"/>
    <dgm:cxn modelId="{8BF7E3F6-9F65-4735-9DBC-8109F571C344}" type="presParOf" srcId="{BC3175E4-F526-46ED-9BE6-BC04E65DF8C5}" destId="{1259F69A-F069-4E18-83E5-D499F60C67FD}" srcOrd="3" destOrd="0" presId="urn:microsoft.com/office/officeart/2018/2/layout/IconVerticalSolidList"/>
    <dgm:cxn modelId="{FA6BE740-5CF7-49B0-8A60-C6334D06EC4E}" type="presParOf" srcId="{BC3175E4-F526-46ED-9BE6-BC04E65DF8C5}" destId="{890DD032-C29A-464B-8C78-EF3A5147851A}" srcOrd="4" destOrd="0" presId="urn:microsoft.com/office/officeart/2018/2/layout/IconVerticalSolidList"/>
    <dgm:cxn modelId="{D3DE1CD6-C029-4564-9459-6A7510F95877}" type="presParOf" srcId="{CBB911E8-94F2-451F-AB2B-C4EC66AD1223}" destId="{BD58169A-F47B-4177-B4DA-7C6F3D43541A}" srcOrd="5" destOrd="0" presId="urn:microsoft.com/office/officeart/2018/2/layout/IconVerticalSolidList"/>
    <dgm:cxn modelId="{F9E56A93-C1BF-47F5-A5E0-5270062F56E5}" type="presParOf" srcId="{CBB911E8-94F2-451F-AB2B-C4EC66AD1223}" destId="{E51ECE10-BF41-43A4-8E14-D01A3A6CFAAF}" srcOrd="6" destOrd="0" presId="urn:microsoft.com/office/officeart/2018/2/layout/IconVerticalSolidList"/>
    <dgm:cxn modelId="{9CDCB1EA-141A-4716-A71C-5CDC98C8395C}" type="presParOf" srcId="{E51ECE10-BF41-43A4-8E14-D01A3A6CFAAF}" destId="{C7ACAE8B-8E8B-4BE2-A22E-1341436CA7DA}" srcOrd="0" destOrd="0" presId="urn:microsoft.com/office/officeart/2018/2/layout/IconVerticalSolidList"/>
    <dgm:cxn modelId="{F421532E-41B0-4C73-B9BB-93F6C41F5BF1}" type="presParOf" srcId="{E51ECE10-BF41-43A4-8E14-D01A3A6CFAAF}" destId="{49E7DF59-48ED-44EC-9DAD-7FBA16373E5D}" srcOrd="1" destOrd="0" presId="urn:microsoft.com/office/officeart/2018/2/layout/IconVerticalSolidList"/>
    <dgm:cxn modelId="{9CFA1FA3-A98C-4FB3-B54C-C23C02988DF5}" type="presParOf" srcId="{E51ECE10-BF41-43A4-8E14-D01A3A6CFAAF}" destId="{B9ACEDA4-3192-4C50-AF71-C2CF1B7FADD6}" srcOrd="2" destOrd="0" presId="urn:microsoft.com/office/officeart/2018/2/layout/IconVerticalSolidList"/>
    <dgm:cxn modelId="{11F820C9-7FE4-4639-9D26-14153E196DC6}" type="presParOf" srcId="{E51ECE10-BF41-43A4-8E14-D01A3A6CFAAF}" destId="{44381594-DBE0-4B84-A46B-7AF00002F54E}" srcOrd="3" destOrd="0" presId="urn:microsoft.com/office/officeart/2018/2/layout/IconVerticalSolidList"/>
    <dgm:cxn modelId="{E2F6691E-617F-4BED-98C5-9B17B1A40322}" type="presParOf" srcId="{E51ECE10-BF41-43A4-8E14-D01A3A6CFAAF}" destId="{336F8892-96C0-4BF3-A3B5-B1C4F14326B3}" srcOrd="4" destOrd="0" presId="urn:microsoft.com/office/officeart/2018/2/layout/IconVerticalSolidList"/>
    <dgm:cxn modelId="{E0596DB2-EEE3-475A-85E5-290C0EE4E2B6}" type="presParOf" srcId="{CBB911E8-94F2-451F-AB2B-C4EC66AD1223}" destId="{A635E324-2E37-42FB-880D-F1CCCB961FB5}" srcOrd="7" destOrd="0" presId="urn:microsoft.com/office/officeart/2018/2/layout/IconVerticalSolidList"/>
    <dgm:cxn modelId="{B52DA6A2-2EF5-4DC1-B5E0-E67F422CA9AB}" type="presParOf" srcId="{CBB911E8-94F2-451F-AB2B-C4EC66AD1223}" destId="{617341DC-B0E4-4DB6-B335-976E06B53E8D}" srcOrd="8" destOrd="0" presId="urn:microsoft.com/office/officeart/2018/2/layout/IconVerticalSolidList"/>
    <dgm:cxn modelId="{BC2BD2C1-9200-4E6E-A3F1-41ED9609389E}" type="presParOf" srcId="{617341DC-B0E4-4DB6-B335-976E06B53E8D}" destId="{2C3C8E5B-938D-401F-AFAE-8E6A2C4230B4}" srcOrd="0" destOrd="0" presId="urn:microsoft.com/office/officeart/2018/2/layout/IconVerticalSolidList"/>
    <dgm:cxn modelId="{A0C5B708-1918-4BD0-8E7C-FEB0BBA8AFE6}" type="presParOf" srcId="{617341DC-B0E4-4DB6-B335-976E06B53E8D}" destId="{F27A9820-351F-4CD3-BCBE-7F040D7198B9}" srcOrd="1" destOrd="0" presId="urn:microsoft.com/office/officeart/2018/2/layout/IconVerticalSolidList"/>
    <dgm:cxn modelId="{DF1290C1-12FB-4CFB-9B1C-CF6A9DD40D4D}" type="presParOf" srcId="{617341DC-B0E4-4DB6-B335-976E06B53E8D}" destId="{C7E34C13-C5DD-479D-8B57-C3E6890887E0}" srcOrd="2" destOrd="0" presId="urn:microsoft.com/office/officeart/2018/2/layout/IconVerticalSolidList"/>
    <dgm:cxn modelId="{C039CA18-C05C-4F8A-BAE8-7FF70F33F011}" type="presParOf" srcId="{617341DC-B0E4-4DB6-B335-976E06B53E8D}" destId="{06ACDA55-06F6-4D56-AB63-891467ED48E4}" srcOrd="3" destOrd="0" presId="urn:microsoft.com/office/officeart/2018/2/layout/IconVerticalSolidList"/>
    <dgm:cxn modelId="{048B1D23-4BA3-4725-B259-93928FA3B64B}" type="presParOf" srcId="{617341DC-B0E4-4DB6-B335-976E06B53E8D}" destId="{B1CAB2B5-F835-40D7-BABB-F660ED55381E}"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6D2521-BA4F-4220-919C-0A891AC3093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BEEF5AC-E922-45AD-A906-72CEFC80CD64}">
      <dgm:prSet custT="1"/>
      <dgm:spPr/>
      <dgm:t>
        <a:bodyPr/>
        <a:lstStyle/>
        <a:p>
          <a:r>
            <a:rPr lang="en-US" sz="1800" dirty="0">
              <a:solidFill>
                <a:schemeClr val="tx1"/>
              </a:solidFill>
              <a:latin typeface="Times New Roman" panose="02020603050405020304" pitchFamily="18" charset="0"/>
              <a:cs typeface="Times New Roman" panose="02020603050405020304" pitchFamily="18" charset="0"/>
            </a:rPr>
            <a:t>I would like to invite all healthcare professionals in the Pacific region to join the Pacific Doctors Network. </a:t>
          </a:r>
        </a:p>
      </dgm:t>
    </dgm:pt>
    <dgm:pt modelId="{DA69F766-F2A1-44CD-98F9-EF2F84DEE53E}" type="parTrans" cxnId="{E86BD94E-DC32-4CE0-B4BF-11DA3D0B3FA2}">
      <dgm:prSet/>
      <dgm:spPr/>
      <dgm:t>
        <a:bodyPr/>
        <a:lstStyle/>
        <a:p>
          <a:endParaRPr lang="en-US"/>
        </a:p>
      </dgm:t>
    </dgm:pt>
    <dgm:pt modelId="{77F82382-9062-4290-AC76-19E1456AC114}" type="sibTrans" cxnId="{E86BD94E-DC32-4CE0-B4BF-11DA3D0B3FA2}">
      <dgm:prSet/>
      <dgm:spPr/>
      <dgm:t>
        <a:bodyPr/>
        <a:lstStyle/>
        <a:p>
          <a:endParaRPr lang="en-US"/>
        </a:p>
      </dgm:t>
    </dgm:pt>
    <dgm:pt modelId="{45E6593A-C1D1-412B-BB9C-D460DD7E3952}">
      <dgm:prSet custT="1"/>
      <dgm:spPr/>
      <dgm:t>
        <a:bodyPr/>
        <a:lstStyle/>
        <a:p>
          <a:r>
            <a:rPr lang="en-US" sz="2000" dirty="0">
              <a:solidFill>
                <a:schemeClr val="tx1"/>
              </a:solidFill>
              <a:latin typeface="Times New Roman" panose="02020603050405020304" pitchFamily="18" charset="0"/>
              <a:cs typeface="Times New Roman" panose="02020603050405020304" pitchFamily="18" charset="0"/>
            </a:rPr>
            <a:t>Together, we can harness the power of collaboration and innovation to build a brighter, healthier future for our communities. </a:t>
          </a:r>
        </a:p>
      </dgm:t>
    </dgm:pt>
    <dgm:pt modelId="{1D2FE0A6-0C6F-4EF5-8BCE-A1A7C0BB5211}" type="parTrans" cxnId="{839D1CA7-1A0F-4599-9033-746CE028D093}">
      <dgm:prSet/>
      <dgm:spPr/>
      <dgm:t>
        <a:bodyPr/>
        <a:lstStyle/>
        <a:p>
          <a:endParaRPr lang="en-US"/>
        </a:p>
      </dgm:t>
    </dgm:pt>
    <dgm:pt modelId="{131F7F35-063F-4976-999F-86D7A8095579}" type="sibTrans" cxnId="{839D1CA7-1A0F-4599-9033-746CE028D093}">
      <dgm:prSet/>
      <dgm:spPr/>
      <dgm:t>
        <a:bodyPr/>
        <a:lstStyle/>
        <a:p>
          <a:endParaRPr lang="en-US"/>
        </a:p>
      </dgm:t>
    </dgm:pt>
    <dgm:pt modelId="{14047A4D-6924-4129-8C1F-4618D25313E9}">
      <dgm:prSet custT="1"/>
      <dgm:spPr/>
      <dgm:t>
        <a:bodyPr/>
        <a:lstStyle/>
        <a:p>
          <a:r>
            <a:rPr lang="en-US" sz="2000" dirty="0">
              <a:solidFill>
                <a:schemeClr val="tx1"/>
              </a:solidFill>
              <a:latin typeface="Times New Roman" panose="02020603050405020304" pitchFamily="18" charset="0"/>
              <a:cs typeface="Times New Roman" panose="02020603050405020304" pitchFamily="18" charset="0"/>
            </a:rPr>
            <a:t>Let us unite for excellence and make a lasting impact on regional health advancement.</a:t>
          </a:r>
        </a:p>
      </dgm:t>
    </dgm:pt>
    <dgm:pt modelId="{D51D7C98-8276-4A71-8650-3AFD84D81DBE}" type="parTrans" cxnId="{BF9C929E-4295-4579-B113-27964C42829E}">
      <dgm:prSet/>
      <dgm:spPr/>
      <dgm:t>
        <a:bodyPr/>
        <a:lstStyle/>
        <a:p>
          <a:endParaRPr lang="en-US"/>
        </a:p>
      </dgm:t>
    </dgm:pt>
    <dgm:pt modelId="{C25186B6-5834-4E5A-9529-F2212CC07D81}" type="sibTrans" cxnId="{BF9C929E-4295-4579-B113-27964C42829E}">
      <dgm:prSet/>
      <dgm:spPr/>
      <dgm:t>
        <a:bodyPr/>
        <a:lstStyle/>
        <a:p>
          <a:endParaRPr lang="en-US"/>
        </a:p>
      </dgm:t>
    </dgm:pt>
    <dgm:pt modelId="{B41D435C-B007-4578-A75A-488C41043A4B}" type="pres">
      <dgm:prSet presAssocID="{5F6D2521-BA4F-4220-919C-0A891AC30932}" presName="linear" presStyleCnt="0">
        <dgm:presLayoutVars>
          <dgm:animLvl val="lvl"/>
          <dgm:resizeHandles val="exact"/>
        </dgm:presLayoutVars>
      </dgm:prSet>
      <dgm:spPr/>
    </dgm:pt>
    <dgm:pt modelId="{7E767320-6F7A-4AC6-98F0-D7545246447C}" type="pres">
      <dgm:prSet presAssocID="{1BEEF5AC-E922-45AD-A906-72CEFC80CD64}" presName="parentText" presStyleLbl="node1" presStyleIdx="0" presStyleCnt="3">
        <dgm:presLayoutVars>
          <dgm:chMax val="0"/>
          <dgm:bulletEnabled val="1"/>
        </dgm:presLayoutVars>
      </dgm:prSet>
      <dgm:spPr/>
    </dgm:pt>
    <dgm:pt modelId="{56E35339-8139-42FF-8424-2FCBD1274AFE}" type="pres">
      <dgm:prSet presAssocID="{77F82382-9062-4290-AC76-19E1456AC114}" presName="spacer" presStyleCnt="0"/>
      <dgm:spPr/>
    </dgm:pt>
    <dgm:pt modelId="{8B9FDC26-6A61-417A-ADC6-B31E7114E852}" type="pres">
      <dgm:prSet presAssocID="{45E6593A-C1D1-412B-BB9C-D460DD7E3952}" presName="parentText" presStyleLbl="node1" presStyleIdx="1" presStyleCnt="3">
        <dgm:presLayoutVars>
          <dgm:chMax val="0"/>
          <dgm:bulletEnabled val="1"/>
        </dgm:presLayoutVars>
      </dgm:prSet>
      <dgm:spPr/>
    </dgm:pt>
    <dgm:pt modelId="{803EDD95-B0B8-49B9-A077-DA13B2AD61A4}" type="pres">
      <dgm:prSet presAssocID="{131F7F35-063F-4976-999F-86D7A8095579}" presName="spacer" presStyleCnt="0"/>
      <dgm:spPr/>
    </dgm:pt>
    <dgm:pt modelId="{97247697-071B-4514-934C-1A1ED490144C}" type="pres">
      <dgm:prSet presAssocID="{14047A4D-6924-4129-8C1F-4618D25313E9}" presName="parentText" presStyleLbl="node1" presStyleIdx="2" presStyleCnt="3" custLinFactNeighborY="-29536">
        <dgm:presLayoutVars>
          <dgm:chMax val="0"/>
          <dgm:bulletEnabled val="1"/>
        </dgm:presLayoutVars>
      </dgm:prSet>
      <dgm:spPr/>
    </dgm:pt>
  </dgm:ptLst>
  <dgm:cxnLst>
    <dgm:cxn modelId="{78C48500-0B06-467E-95FD-B0654756E90D}" type="presOf" srcId="{14047A4D-6924-4129-8C1F-4618D25313E9}" destId="{97247697-071B-4514-934C-1A1ED490144C}" srcOrd="0" destOrd="0" presId="urn:microsoft.com/office/officeart/2005/8/layout/vList2"/>
    <dgm:cxn modelId="{E86BD94E-DC32-4CE0-B4BF-11DA3D0B3FA2}" srcId="{5F6D2521-BA4F-4220-919C-0A891AC30932}" destId="{1BEEF5AC-E922-45AD-A906-72CEFC80CD64}" srcOrd="0" destOrd="0" parTransId="{DA69F766-F2A1-44CD-98F9-EF2F84DEE53E}" sibTransId="{77F82382-9062-4290-AC76-19E1456AC114}"/>
    <dgm:cxn modelId="{2B61E44E-B199-4639-BF36-A1915E3EFDBA}" type="presOf" srcId="{45E6593A-C1D1-412B-BB9C-D460DD7E3952}" destId="{8B9FDC26-6A61-417A-ADC6-B31E7114E852}" srcOrd="0" destOrd="0" presId="urn:microsoft.com/office/officeart/2005/8/layout/vList2"/>
    <dgm:cxn modelId="{7743E673-1B06-4FD3-98C8-B8FC4C3D9B81}" type="presOf" srcId="{5F6D2521-BA4F-4220-919C-0A891AC30932}" destId="{B41D435C-B007-4578-A75A-488C41043A4B}" srcOrd="0" destOrd="0" presId="urn:microsoft.com/office/officeart/2005/8/layout/vList2"/>
    <dgm:cxn modelId="{BF9C929E-4295-4579-B113-27964C42829E}" srcId="{5F6D2521-BA4F-4220-919C-0A891AC30932}" destId="{14047A4D-6924-4129-8C1F-4618D25313E9}" srcOrd="2" destOrd="0" parTransId="{D51D7C98-8276-4A71-8650-3AFD84D81DBE}" sibTransId="{C25186B6-5834-4E5A-9529-F2212CC07D81}"/>
    <dgm:cxn modelId="{839D1CA7-1A0F-4599-9033-746CE028D093}" srcId="{5F6D2521-BA4F-4220-919C-0A891AC30932}" destId="{45E6593A-C1D1-412B-BB9C-D460DD7E3952}" srcOrd="1" destOrd="0" parTransId="{1D2FE0A6-0C6F-4EF5-8BCE-A1A7C0BB5211}" sibTransId="{131F7F35-063F-4976-999F-86D7A8095579}"/>
    <dgm:cxn modelId="{61162DAD-F8C1-4DB4-A053-875AFDA088C2}" type="presOf" srcId="{1BEEF5AC-E922-45AD-A906-72CEFC80CD64}" destId="{7E767320-6F7A-4AC6-98F0-D7545246447C}" srcOrd="0" destOrd="0" presId="urn:microsoft.com/office/officeart/2005/8/layout/vList2"/>
    <dgm:cxn modelId="{63F0EDB8-BC4E-4217-94B2-05C57102D76F}" type="presParOf" srcId="{B41D435C-B007-4578-A75A-488C41043A4B}" destId="{7E767320-6F7A-4AC6-98F0-D7545246447C}" srcOrd="0" destOrd="0" presId="urn:microsoft.com/office/officeart/2005/8/layout/vList2"/>
    <dgm:cxn modelId="{14930623-C970-4C60-88C3-04B8DFF5B857}" type="presParOf" srcId="{B41D435C-B007-4578-A75A-488C41043A4B}" destId="{56E35339-8139-42FF-8424-2FCBD1274AFE}" srcOrd="1" destOrd="0" presId="urn:microsoft.com/office/officeart/2005/8/layout/vList2"/>
    <dgm:cxn modelId="{8BF0B426-235A-4C5E-8E76-B914F655FE32}" type="presParOf" srcId="{B41D435C-B007-4578-A75A-488C41043A4B}" destId="{8B9FDC26-6A61-417A-ADC6-B31E7114E852}" srcOrd="2" destOrd="0" presId="urn:microsoft.com/office/officeart/2005/8/layout/vList2"/>
    <dgm:cxn modelId="{F9CEE44C-36D1-4DD3-81D3-89A4D4C9D96E}" type="presParOf" srcId="{B41D435C-B007-4578-A75A-488C41043A4B}" destId="{803EDD95-B0B8-49B9-A077-DA13B2AD61A4}" srcOrd="3" destOrd="0" presId="urn:microsoft.com/office/officeart/2005/8/layout/vList2"/>
    <dgm:cxn modelId="{8F7A4249-5FAB-4424-B5CD-8174A9F15B76}" type="presParOf" srcId="{B41D435C-B007-4578-A75A-488C41043A4B}" destId="{97247697-071B-4514-934C-1A1ED490144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F222D1A-36E4-404B-8959-AC16DD27C252}" type="doc">
      <dgm:prSet loTypeId="urn:microsoft.com/office/officeart/2018/2/layout/IconVerticalSolidList" loCatId="icon" qsTypeId="urn:microsoft.com/office/officeart/2005/8/quickstyle/simple1" qsCatId="simple" csTypeId="urn:microsoft.com/office/officeart/2018/5/colors/Iconchunking_neutralicontext_accent1_2" csCatId="accent1" phldr="1"/>
      <dgm:spPr/>
      <dgm:t>
        <a:bodyPr/>
        <a:lstStyle/>
        <a:p>
          <a:endParaRPr lang="en-US"/>
        </a:p>
      </dgm:t>
    </dgm:pt>
    <dgm:pt modelId="{E4AB1BD8-023C-4F17-80FB-22973F38B9AF}">
      <dgm:prSet/>
      <dgm:spPr/>
      <dgm:t>
        <a:bodyPr/>
        <a:lstStyle/>
        <a:p>
          <a:r>
            <a:rPr lang="en-US"/>
            <a:t>The Pacific Doctors Network, leveraging insights from the WONCA conference, has immense potential to transform health care across the Pacific regions. </a:t>
          </a:r>
        </a:p>
      </dgm:t>
    </dgm:pt>
    <dgm:pt modelId="{4E40E629-27C5-44A5-ACD1-1804478CBEDD}" type="parTrans" cxnId="{A38841B0-3B15-4003-AE51-DE2426258538}">
      <dgm:prSet/>
      <dgm:spPr/>
      <dgm:t>
        <a:bodyPr/>
        <a:lstStyle/>
        <a:p>
          <a:endParaRPr lang="en-US"/>
        </a:p>
      </dgm:t>
    </dgm:pt>
    <dgm:pt modelId="{3B312245-DB37-4CA0-A08D-FA419F221DF5}" type="sibTrans" cxnId="{A38841B0-3B15-4003-AE51-DE2426258538}">
      <dgm:prSet/>
      <dgm:spPr/>
      <dgm:t>
        <a:bodyPr/>
        <a:lstStyle/>
        <a:p>
          <a:endParaRPr lang="en-US"/>
        </a:p>
      </dgm:t>
    </dgm:pt>
    <dgm:pt modelId="{3087139C-EFCB-4262-9462-0C8B61F10B60}">
      <dgm:prSet/>
      <dgm:spPr/>
      <dgm:t>
        <a:bodyPr/>
        <a:lstStyle/>
        <a:p>
          <a:r>
            <a:rPr lang="en-US"/>
            <a:t>Through strategic collaboration, continuous education, and commitment to excellence, PDN can drive significant advancements in regional health outcomes. Together, as a unified front of dedicated healthcare professionals we can overcome challenges and create a healthier, more resilient Pacific.</a:t>
          </a:r>
        </a:p>
      </dgm:t>
    </dgm:pt>
    <dgm:pt modelId="{95638496-BC57-47F5-85AB-21EA20A51880}" type="parTrans" cxnId="{3AEC113D-15E7-47B7-8846-C605470ABED4}">
      <dgm:prSet/>
      <dgm:spPr/>
      <dgm:t>
        <a:bodyPr/>
        <a:lstStyle/>
        <a:p>
          <a:endParaRPr lang="en-US"/>
        </a:p>
      </dgm:t>
    </dgm:pt>
    <dgm:pt modelId="{F281B16E-DAD7-4681-B89D-4ED65F1EA6E4}" type="sibTrans" cxnId="{3AEC113D-15E7-47B7-8846-C605470ABED4}">
      <dgm:prSet/>
      <dgm:spPr/>
      <dgm:t>
        <a:bodyPr/>
        <a:lstStyle/>
        <a:p>
          <a:endParaRPr lang="en-US"/>
        </a:p>
      </dgm:t>
    </dgm:pt>
    <dgm:pt modelId="{FD09D9D5-7FD8-441E-9CEB-63CC55576961}" type="pres">
      <dgm:prSet presAssocID="{AF222D1A-36E4-404B-8959-AC16DD27C252}" presName="root" presStyleCnt="0">
        <dgm:presLayoutVars>
          <dgm:dir/>
          <dgm:resizeHandles val="exact"/>
        </dgm:presLayoutVars>
      </dgm:prSet>
      <dgm:spPr/>
    </dgm:pt>
    <dgm:pt modelId="{11BBDF7F-8ED9-430D-955D-0D76B8FAC635}" type="pres">
      <dgm:prSet presAssocID="{E4AB1BD8-023C-4F17-80FB-22973F38B9AF}" presName="compNode" presStyleCnt="0"/>
      <dgm:spPr/>
    </dgm:pt>
    <dgm:pt modelId="{6201811B-92C5-4D05-AC60-9EEBA5B9B9F5}" type="pres">
      <dgm:prSet presAssocID="{E4AB1BD8-023C-4F17-80FB-22973F38B9AF}" presName="bgRect" presStyleLbl="bgShp" presStyleIdx="0" presStyleCnt="2"/>
      <dgm:spPr/>
    </dgm:pt>
    <dgm:pt modelId="{58988DB4-D28C-46B7-8817-337F73B562D4}" type="pres">
      <dgm:prSet presAssocID="{E4AB1BD8-023C-4F17-80FB-22973F38B9A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E39833A3-5B84-407A-9324-86FE7BA86FC5}" type="pres">
      <dgm:prSet presAssocID="{E4AB1BD8-023C-4F17-80FB-22973F38B9AF}" presName="spaceRect" presStyleCnt="0"/>
      <dgm:spPr/>
    </dgm:pt>
    <dgm:pt modelId="{90705FA9-D086-41EE-ACB0-901F64272076}" type="pres">
      <dgm:prSet presAssocID="{E4AB1BD8-023C-4F17-80FB-22973F38B9AF}" presName="parTx" presStyleLbl="revTx" presStyleIdx="0" presStyleCnt="2">
        <dgm:presLayoutVars>
          <dgm:chMax val="0"/>
          <dgm:chPref val="0"/>
        </dgm:presLayoutVars>
      </dgm:prSet>
      <dgm:spPr/>
    </dgm:pt>
    <dgm:pt modelId="{583822BC-2FCC-418C-B0D3-83679AF5D28D}" type="pres">
      <dgm:prSet presAssocID="{3B312245-DB37-4CA0-A08D-FA419F221DF5}" presName="sibTrans" presStyleCnt="0"/>
      <dgm:spPr/>
    </dgm:pt>
    <dgm:pt modelId="{95EB9B35-9A95-4FC3-8751-AFC866902390}" type="pres">
      <dgm:prSet presAssocID="{3087139C-EFCB-4262-9462-0C8B61F10B60}" presName="compNode" presStyleCnt="0"/>
      <dgm:spPr/>
    </dgm:pt>
    <dgm:pt modelId="{982BE4B9-3FA5-45B0-B8EE-0831308C7943}" type="pres">
      <dgm:prSet presAssocID="{3087139C-EFCB-4262-9462-0C8B61F10B60}" presName="bgRect" presStyleLbl="bgShp" presStyleIdx="1" presStyleCnt="2"/>
      <dgm:spPr/>
    </dgm:pt>
    <dgm:pt modelId="{BCE97867-5CFE-4DA1-9D42-99F3D5171E76}" type="pres">
      <dgm:prSet presAssocID="{3087139C-EFCB-4262-9462-0C8B61F10B6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AA2C7D52-CCE8-4691-9CAF-35028EA2B733}" type="pres">
      <dgm:prSet presAssocID="{3087139C-EFCB-4262-9462-0C8B61F10B60}" presName="spaceRect" presStyleCnt="0"/>
      <dgm:spPr/>
    </dgm:pt>
    <dgm:pt modelId="{4FACE59E-F791-41B6-B9B0-05BC54822E8F}" type="pres">
      <dgm:prSet presAssocID="{3087139C-EFCB-4262-9462-0C8B61F10B60}" presName="parTx" presStyleLbl="revTx" presStyleIdx="1" presStyleCnt="2">
        <dgm:presLayoutVars>
          <dgm:chMax val="0"/>
          <dgm:chPref val="0"/>
        </dgm:presLayoutVars>
      </dgm:prSet>
      <dgm:spPr/>
    </dgm:pt>
  </dgm:ptLst>
  <dgm:cxnLst>
    <dgm:cxn modelId="{3AEC113D-15E7-47B7-8846-C605470ABED4}" srcId="{AF222D1A-36E4-404B-8959-AC16DD27C252}" destId="{3087139C-EFCB-4262-9462-0C8B61F10B60}" srcOrd="1" destOrd="0" parTransId="{95638496-BC57-47F5-85AB-21EA20A51880}" sibTransId="{F281B16E-DAD7-4681-B89D-4ED65F1EA6E4}"/>
    <dgm:cxn modelId="{7C514575-02E5-4653-8C26-B87AB63E46C2}" type="presOf" srcId="{E4AB1BD8-023C-4F17-80FB-22973F38B9AF}" destId="{90705FA9-D086-41EE-ACB0-901F64272076}" srcOrd="0" destOrd="0" presId="urn:microsoft.com/office/officeart/2018/2/layout/IconVerticalSolidList"/>
    <dgm:cxn modelId="{48B8658C-6A0F-4325-AE05-AA95246B6230}" type="presOf" srcId="{3087139C-EFCB-4262-9462-0C8B61F10B60}" destId="{4FACE59E-F791-41B6-B9B0-05BC54822E8F}" srcOrd="0" destOrd="0" presId="urn:microsoft.com/office/officeart/2018/2/layout/IconVerticalSolidList"/>
    <dgm:cxn modelId="{104DDD8E-144D-47FC-BAF4-C94FED8C3076}" type="presOf" srcId="{AF222D1A-36E4-404B-8959-AC16DD27C252}" destId="{FD09D9D5-7FD8-441E-9CEB-63CC55576961}" srcOrd="0" destOrd="0" presId="urn:microsoft.com/office/officeart/2018/2/layout/IconVerticalSolidList"/>
    <dgm:cxn modelId="{A38841B0-3B15-4003-AE51-DE2426258538}" srcId="{AF222D1A-36E4-404B-8959-AC16DD27C252}" destId="{E4AB1BD8-023C-4F17-80FB-22973F38B9AF}" srcOrd="0" destOrd="0" parTransId="{4E40E629-27C5-44A5-ACD1-1804478CBEDD}" sibTransId="{3B312245-DB37-4CA0-A08D-FA419F221DF5}"/>
    <dgm:cxn modelId="{B0AD2782-2451-471F-9232-2B4D49F1AB8F}" type="presParOf" srcId="{FD09D9D5-7FD8-441E-9CEB-63CC55576961}" destId="{11BBDF7F-8ED9-430D-955D-0D76B8FAC635}" srcOrd="0" destOrd="0" presId="urn:microsoft.com/office/officeart/2018/2/layout/IconVerticalSolidList"/>
    <dgm:cxn modelId="{48221B51-6B61-4C11-9983-76BD5F781793}" type="presParOf" srcId="{11BBDF7F-8ED9-430D-955D-0D76B8FAC635}" destId="{6201811B-92C5-4D05-AC60-9EEBA5B9B9F5}" srcOrd="0" destOrd="0" presId="urn:microsoft.com/office/officeart/2018/2/layout/IconVerticalSolidList"/>
    <dgm:cxn modelId="{73AE0AA7-7D1B-49FF-A091-BDCC14427461}" type="presParOf" srcId="{11BBDF7F-8ED9-430D-955D-0D76B8FAC635}" destId="{58988DB4-D28C-46B7-8817-337F73B562D4}" srcOrd="1" destOrd="0" presId="urn:microsoft.com/office/officeart/2018/2/layout/IconVerticalSolidList"/>
    <dgm:cxn modelId="{17B5EBA5-7AAA-41C6-AF69-379100E31489}" type="presParOf" srcId="{11BBDF7F-8ED9-430D-955D-0D76B8FAC635}" destId="{E39833A3-5B84-407A-9324-86FE7BA86FC5}" srcOrd="2" destOrd="0" presId="urn:microsoft.com/office/officeart/2018/2/layout/IconVerticalSolidList"/>
    <dgm:cxn modelId="{8B0790F9-31F5-4659-9548-8F96DFF14D63}" type="presParOf" srcId="{11BBDF7F-8ED9-430D-955D-0D76B8FAC635}" destId="{90705FA9-D086-41EE-ACB0-901F64272076}" srcOrd="3" destOrd="0" presId="urn:microsoft.com/office/officeart/2018/2/layout/IconVerticalSolidList"/>
    <dgm:cxn modelId="{FBF856C0-699F-4176-8F92-EE95089A9FB6}" type="presParOf" srcId="{FD09D9D5-7FD8-441E-9CEB-63CC55576961}" destId="{583822BC-2FCC-418C-B0D3-83679AF5D28D}" srcOrd="1" destOrd="0" presId="urn:microsoft.com/office/officeart/2018/2/layout/IconVerticalSolidList"/>
    <dgm:cxn modelId="{C32C6027-F8B4-471B-BE61-043C7C1493F9}" type="presParOf" srcId="{FD09D9D5-7FD8-441E-9CEB-63CC55576961}" destId="{95EB9B35-9A95-4FC3-8751-AFC866902390}" srcOrd="2" destOrd="0" presId="urn:microsoft.com/office/officeart/2018/2/layout/IconVerticalSolidList"/>
    <dgm:cxn modelId="{7B340915-4279-40C5-8A67-100CD448C0D8}" type="presParOf" srcId="{95EB9B35-9A95-4FC3-8751-AFC866902390}" destId="{982BE4B9-3FA5-45B0-B8EE-0831308C7943}" srcOrd="0" destOrd="0" presId="urn:microsoft.com/office/officeart/2018/2/layout/IconVerticalSolidList"/>
    <dgm:cxn modelId="{D02E2005-7F0B-4AD9-91CC-405D42B34E88}" type="presParOf" srcId="{95EB9B35-9A95-4FC3-8751-AFC866902390}" destId="{BCE97867-5CFE-4DA1-9D42-99F3D5171E76}" srcOrd="1" destOrd="0" presId="urn:microsoft.com/office/officeart/2018/2/layout/IconVerticalSolidList"/>
    <dgm:cxn modelId="{CFD570E9-373D-4885-9261-479CF994C610}" type="presParOf" srcId="{95EB9B35-9A95-4FC3-8751-AFC866902390}" destId="{AA2C7D52-CCE8-4691-9CAF-35028EA2B733}" srcOrd="2" destOrd="0" presId="urn:microsoft.com/office/officeart/2018/2/layout/IconVerticalSolidList"/>
    <dgm:cxn modelId="{B9966797-AAF0-4810-A797-8C932EFF2890}" type="presParOf" srcId="{95EB9B35-9A95-4FC3-8751-AFC866902390}" destId="{4FACE59E-F791-41B6-B9B0-05BC54822E8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53DC2-A00C-4358-9315-418CF0DC0327}">
      <dsp:nvSpPr>
        <dsp:cNvPr id="0" name=""/>
        <dsp:cNvSpPr/>
      </dsp:nvSpPr>
      <dsp:spPr>
        <a:xfrm>
          <a:off x="0" y="463"/>
          <a:ext cx="9872663" cy="108472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C05A8B-7A5C-45B0-B4DD-9C6B80703E38}">
      <dsp:nvSpPr>
        <dsp:cNvPr id="0" name=""/>
        <dsp:cNvSpPr/>
      </dsp:nvSpPr>
      <dsp:spPr>
        <a:xfrm>
          <a:off x="328129" y="244527"/>
          <a:ext cx="596599" cy="5965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7AF4FD-7300-4741-BC17-42A51657834C}">
      <dsp:nvSpPr>
        <dsp:cNvPr id="0" name=""/>
        <dsp:cNvSpPr/>
      </dsp:nvSpPr>
      <dsp:spPr>
        <a:xfrm>
          <a:off x="1252859" y="463"/>
          <a:ext cx="8619803" cy="1084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800" tIns="114800" rIns="114800" bIns="114800" numCol="1" spcCol="1270" anchor="ctr" anchorCtr="0">
          <a:noAutofit/>
        </a:bodyPr>
        <a:lstStyle/>
        <a:p>
          <a:pPr marL="0" lvl="0" indent="0" algn="l" defTabSz="889000">
            <a:lnSpc>
              <a:spcPct val="90000"/>
            </a:lnSpc>
            <a:spcBef>
              <a:spcPct val="0"/>
            </a:spcBef>
            <a:spcAft>
              <a:spcPct val="35000"/>
            </a:spcAft>
            <a:buNone/>
          </a:pPr>
          <a:r>
            <a:rPr lang="en-US" sz="2000" kern="1200"/>
            <a:t>The Pacific Doctors Network (PDN) stands as a vital collaborative initiative aimed at enhancing healthcare standards across the Pacific region. </a:t>
          </a:r>
        </a:p>
      </dsp:txBody>
      <dsp:txXfrm>
        <a:off x="1252859" y="463"/>
        <a:ext cx="8619803" cy="1084726"/>
      </dsp:txXfrm>
    </dsp:sp>
    <dsp:sp modelId="{966DA0DC-8A80-4843-8745-8704C55D9D1E}">
      <dsp:nvSpPr>
        <dsp:cNvPr id="0" name=""/>
        <dsp:cNvSpPr/>
      </dsp:nvSpPr>
      <dsp:spPr>
        <a:xfrm>
          <a:off x="0" y="1356371"/>
          <a:ext cx="9872663" cy="108472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E8FC67-9C19-43EA-B5C9-A49DAC0523A3}">
      <dsp:nvSpPr>
        <dsp:cNvPr id="0" name=""/>
        <dsp:cNvSpPr/>
      </dsp:nvSpPr>
      <dsp:spPr>
        <a:xfrm>
          <a:off x="328129" y="1600435"/>
          <a:ext cx="596599" cy="5965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6E223A-BEC3-4161-BECC-604735ED0D99}">
      <dsp:nvSpPr>
        <dsp:cNvPr id="0" name=""/>
        <dsp:cNvSpPr/>
      </dsp:nvSpPr>
      <dsp:spPr>
        <a:xfrm>
          <a:off x="1252859" y="1356371"/>
          <a:ext cx="8619803" cy="1084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800" tIns="114800" rIns="114800" bIns="114800" numCol="1" spcCol="1270" anchor="ctr" anchorCtr="0">
          <a:noAutofit/>
        </a:bodyPr>
        <a:lstStyle/>
        <a:p>
          <a:pPr marL="0" lvl="0" indent="0" algn="l" defTabSz="889000">
            <a:lnSpc>
              <a:spcPct val="90000"/>
            </a:lnSpc>
            <a:spcBef>
              <a:spcPct val="0"/>
            </a:spcBef>
            <a:spcAft>
              <a:spcPct val="35000"/>
            </a:spcAft>
            <a:buNone/>
          </a:pPr>
          <a:r>
            <a:rPr lang="en-US" sz="2000" kern="1200" dirty="0"/>
            <a:t>Leveraging the insights and expertise gained from the World Organization of Family Doctors (WONCA) conferences, PDN seeks to foster a united front among healthcare professionals. </a:t>
          </a:r>
        </a:p>
      </dsp:txBody>
      <dsp:txXfrm>
        <a:off x="1252859" y="1356371"/>
        <a:ext cx="8619803" cy="1084726"/>
      </dsp:txXfrm>
    </dsp:sp>
    <dsp:sp modelId="{8FF783FC-2D91-44C0-A731-4AD65AB0966C}">
      <dsp:nvSpPr>
        <dsp:cNvPr id="0" name=""/>
        <dsp:cNvSpPr/>
      </dsp:nvSpPr>
      <dsp:spPr>
        <a:xfrm>
          <a:off x="0" y="2712279"/>
          <a:ext cx="9872663" cy="108472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4F6643-4939-4F67-9A1B-3B58464AC972}">
      <dsp:nvSpPr>
        <dsp:cNvPr id="0" name=""/>
        <dsp:cNvSpPr/>
      </dsp:nvSpPr>
      <dsp:spPr>
        <a:xfrm>
          <a:off x="328129" y="2956343"/>
          <a:ext cx="596599" cy="5965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5DD5263-B460-4A9C-AEEE-D8638B7C194C}">
      <dsp:nvSpPr>
        <dsp:cNvPr id="0" name=""/>
        <dsp:cNvSpPr/>
      </dsp:nvSpPr>
      <dsp:spPr>
        <a:xfrm>
          <a:off x="1252859" y="2712279"/>
          <a:ext cx="8619803" cy="1084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800" tIns="114800" rIns="114800" bIns="114800" numCol="1" spcCol="1270" anchor="ctr" anchorCtr="0">
          <a:noAutofit/>
        </a:bodyPr>
        <a:lstStyle/>
        <a:p>
          <a:pPr marL="0" lvl="0" indent="0" algn="l" defTabSz="889000">
            <a:lnSpc>
              <a:spcPct val="90000"/>
            </a:lnSpc>
            <a:spcBef>
              <a:spcPct val="0"/>
            </a:spcBef>
            <a:spcAft>
              <a:spcPct val="35000"/>
            </a:spcAft>
            <a:buNone/>
          </a:pPr>
          <a:r>
            <a:rPr lang="en-US" sz="2000" kern="1200"/>
            <a:t>This paper delves into the strategic importance of PDN, the benefits of collaborative efforts, and actionable steps to create a significant impact on regional health advancement.</a:t>
          </a:r>
        </a:p>
      </dsp:txBody>
      <dsp:txXfrm>
        <a:off x="1252859" y="2712279"/>
        <a:ext cx="8619803" cy="10847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470BD-44E6-4F5E-BA08-A363022FF1B4}">
      <dsp:nvSpPr>
        <dsp:cNvPr id="0" name=""/>
        <dsp:cNvSpPr/>
      </dsp:nvSpPr>
      <dsp:spPr>
        <a:xfrm>
          <a:off x="0" y="492"/>
          <a:ext cx="9872663" cy="11536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451F2A-E530-4594-9D39-5C92F5AEFF45}">
      <dsp:nvSpPr>
        <dsp:cNvPr id="0" name=""/>
        <dsp:cNvSpPr/>
      </dsp:nvSpPr>
      <dsp:spPr>
        <a:xfrm>
          <a:off x="348965" y="260053"/>
          <a:ext cx="634482" cy="6344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115A43-AF96-437F-A345-4B691F4E71A3}">
      <dsp:nvSpPr>
        <dsp:cNvPr id="0" name=""/>
        <dsp:cNvSpPr/>
      </dsp:nvSpPr>
      <dsp:spPr>
        <a:xfrm>
          <a:off x="1332412" y="492"/>
          <a:ext cx="8540250" cy="1153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090" tIns="122090" rIns="122090" bIns="122090" numCol="1" spcCol="1270" anchor="ctr" anchorCtr="0">
          <a:noAutofit/>
        </a:bodyPr>
        <a:lstStyle/>
        <a:p>
          <a:pPr marL="0" lvl="0" indent="0" algn="l" defTabSz="844550">
            <a:lnSpc>
              <a:spcPct val="100000"/>
            </a:lnSpc>
            <a:spcBef>
              <a:spcPct val="0"/>
            </a:spcBef>
            <a:spcAft>
              <a:spcPct val="35000"/>
            </a:spcAft>
            <a:buNone/>
          </a:pPr>
          <a:r>
            <a:rPr lang="en-US" sz="1900" kern="1200"/>
            <a:t>The </a:t>
          </a:r>
          <a:r>
            <a:rPr lang="en-US" sz="1900" b="1" kern="1200"/>
            <a:t>Pacific Doctors Network</a:t>
          </a:r>
          <a:r>
            <a:rPr lang="en-US" sz="1900" kern="1200"/>
            <a:t> is a collaborative organization that connects healthcare professionals across the Pacific region.</a:t>
          </a:r>
        </a:p>
      </dsp:txBody>
      <dsp:txXfrm>
        <a:off x="1332412" y="492"/>
        <a:ext cx="8540250" cy="1153604"/>
      </dsp:txXfrm>
    </dsp:sp>
    <dsp:sp modelId="{E684125A-BAC2-4522-B3F2-6C58DC3ECB5A}">
      <dsp:nvSpPr>
        <dsp:cNvPr id="0" name=""/>
        <dsp:cNvSpPr/>
      </dsp:nvSpPr>
      <dsp:spPr>
        <a:xfrm>
          <a:off x="0" y="1442497"/>
          <a:ext cx="9872663" cy="11536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E4A728-263E-4D9E-8B4D-80663A4AB50E}">
      <dsp:nvSpPr>
        <dsp:cNvPr id="0" name=""/>
        <dsp:cNvSpPr/>
      </dsp:nvSpPr>
      <dsp:spPr>
        <a:xfrm>
          <a:off x="348965" y="1702058"/>
          <a:ext cx="634482" cy="6344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D9D47C-8E61-415B-B26E-93261A08F1E4}">
      <dsp:nvSpPr>
        <dsp:cNvPr id="0" name=""/>
        <dsp:cNvSpPr/>
      </dsp:nvSpPr>
      <dsp:spPr>
        <a:xfrm>
          <a:off x="1332412" y="1442497"/>
          <a:ext cx="8540250" cy="1153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090" tIns="122090" rIns="122090" bIns="122090" numCol="1" spcCol="1270" anchor="ctr" anchorCtr="0">
          <a:noAutofit/>
        </a:bodyPr>
        <a:lstStyle/>
        <a:p>
          <a:pPr marL="0" lvl="0" indent="0" algn="l" defTabSz="844550">
            <a:lnSpc>
              <a:spcPct val="100000"/>
            </a:lnSpc>
            <a:spcBef>
              <a:spcPct val="0"/>
            </a:spcBef>
            <a:spcAft>
              <a:spcPct val="35000"/>
            </a:spcAft>
            <a:buNone/>
          </a:pPr>
          <a:r>
            <a:rPr lang="en-US" sz="1900" kern="1200" dirty="0"/>
            <a:t>Its primary mission is to enhance the quality and accessibility of healthcare services by fostering cooperation, sharing best practices, and leveraging collective expertise. </a:t>
          </a:r>
        </a:p>
      </dsp:txBody>
      <dsp:txXfrm>
        <a:off x="1332412" y="1442497"/>
        <a:ext cx="8540250" cy="1153604"/>
      </dsp:txXfrm>
    </dsp:sp>
    <dsp:sp modelId="{B89D5A77-DEE8-4619-BD57-5CD2EFF2B0D9}">
      <dsp:nvSpPr>
        <dsp:cNvPr id="0" name=""/>
        <dsp:cNvSpPr/>
      </dsp:nvSpPr>
      <dsp:spPr>
        <a:xfrm>
          <a:off x="0" y="2884503"/>
          <a:ext cx="9872663" cy="115360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5BAAE6-F609-4996-B06B-E3E8F196F8C4}">
      <dsp:nvSpPr>
        <dsp:cNvPr id="0" name=""/>
        <dsp:cNvSpPr/>
      </dsp:nvSpPr>
      <dsp:spPr>
        <a:xfrm>
          <a:off x="348965" y="3144063"/>
          <a:ext cx="634482" cy="6344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72846F-A49F-4033-A06C-BB183ACBFB06}">
      <dsp:nvSpPr>
        <dsp:cNvPr id="0" name=""/>
        <dsp:cNvSpPr/>
      </dsp:nvSpPr>
      <dsp:spPr>
        <a:xfrm>
          <a:off x="1332412" y="2884503"/>
          <a:ext cx="8540250" cy="1153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090" tIns="122090" rIns="122090" bIns="122090" numCol="1" spcCol="1270" anchor="ctr" anchorCtr="0">
          <a:noAutofit/>
        </a:bodyPr>
        <a:lstStyle/>
        <a:p>
          <a:pPr marL="0" lvl="0" indent="0" algn="l" defTabSz="844550">
            <a:lnSpc>
              <a:spcPct val="100000"/>
            </a:lnSpc>
            <a:spcBef>
              <a:spcPct val="0"/>
            </a:spcBef>
            <a:spcAft>
              <a:spcPct val="35000"/>
            </a:spcAft>
            <a:buNone/>
          </a:pPr>
          <a:r>
            <a:rPr lang="en-US" sz="1900" kern="1200"/>
            <a:t>The network aims to address regional health challenges, promote professional development, and support healthcare innovations that are tailored to the unique needs of Pacific communities.</a:t>
          </a:r>
        </a:p>
      </dsp:txBody>
      <dsp:txXfrm>
        <a:off x="1332412" y="2884503"/>
        <a:ext cx="8540250" cy="11536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BE5D9-619E-4814-B674-4C5CD116C412}">
      <dsp:nvSpPr>
        <dsp:cNvPr id="0" name=""/>
        <dsp:cNvSpPr/>
      </dsp:nvSpPr>
      <dsp:spPr>
        <a:xfrm>
          <a:off x="0" y="31191"/>
          <a:ext cx="7963786" cy="311805"/>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t>Global Perspectives on Family Medicine</a:t>
          </a:r>
          <a:endParaRPr lang="en-US" sz="1300" kern="1200"/>
        </a:p>
      </dsp:txBody>
      <dsp:txXfrm>
        <a:off x="15221" y="46412"/>
        <a:ext cx="7933344" cy="281363"/>
      </dsp:txXfrm>
    </dsp:sp>
    <dsp:sp modelId="{613E06C5-9234-4097-BD24-5695FA465481}">
      <dsp:nvSpPr>
        <dsp:cNvPr id="0" name=""/>
        <dsp:cNvSpPr/>
      </dsp:nvSpPr>
      <dsp:spPr>
        <a:xfrm>
          <a:off x="0" y="342996"/>
          <a:ext cx="7963786" cy="1264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285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latin typeface="Times New Roman" panose="02020603050405020304" pitchFamily="18" charset="0"/>
              <a:cs typeface="Times New Roman" panose="02020603050405020304" pitchFamily="18" charset="0"/>
            </a:rPr>
            <a:t>WONCA conferences bring together family medicine practitioners from around the world, offering a wealth of knowledge and diverse perspectives. PDN members can harness these insights to adapt global best practices to the local context, enhancing healthcare delivery across the Pacific</a:t>
          </a:r>
        </a:p>
        <a:p>
          <a:pPr marL="114300" lvl="1" indent="-114300" algn="l" defTabSz="622300">
            <a:lnSpc>
              <a:spcPct val="90000"/>
            </a:lnSpc>
            <a:spcBef>
              <a:spcPct val="0"/>
            </a:spcBef>
            <a:spcAft>
              <a:spcPct val="20000"/>
            </a:spcAft>
            <a:buChar char="•"/>
          </a:pPr>
          <a:endParaRPr lang="en-US" sz="1400" kern="1200" dirty="0"/>
        </a:p>
      </dsp:txBody>
      <dsp:txXfrm>
        <a:off x="0" y="342996"/>
        <a:ext cx="7963786" cy="1264770"/>
      </dsp:txXfrm>
    </dsp:sp>
    <dsp:sp modelId="{1EB72414-E022-4756-97AE-8F5D5F9A70C2}">
      <dsp:nvSpPr>
        <dsp:cNvPr id="0" name=""/>
        <dsp:cNvSpPr/>
      </dsp:nvSpPr>
      <dsp:spPr>
        <a:xfrm>
          <a:off x="0" y="1607766"/>
          <a:ext cx="7963786" cy="311805"/>
        </a:xfrm>
        <a:prstGeom prst="roundRect">
          <a:avLst/>
        </a:prstGeom>
        <a:solidFill>
          <a:schemeClr val="accent5">
            <a:hueOff val="1178392"/>
            <a:satOff val="-5635"/>
            <a:lumOff val="617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t>Building Professional Networks</a:t>
          </a:r>
          <a:endParaRPr lang="en-US" sz="1300" kern="1200" dirty="0"/>
        </a:p>
      </dsp:txBody>
      <dsp:txXfrm>
        <a:off x="15221" y="1622987"/>
        <a:ext cx="7933344" cy="281363"/>
      </dsp:txXfrm>
    </dsp:sp>
    <dsp:sp modelId="{B2F59E7A-008E-4166-9927-62C9E6FC9D5E}">
      <dsp:nvSpPr>
        <dsp:cNvPr id="0" name=""/>
        <dsp:cNvSpPr/>
      </dsp:nvSpPr>
      <dsp:spPr>
        <a:xfrm>
          <a:off x="0" y="1919571"/>
          <a:ext cx="7963786" cy="995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285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latin typeface="Times New Roman" panose="02020603050405020304" pitchFamily="18" charset="0"/>
              <a:cs typeface="Times New Roman" panose="02020603050405020304" pitchFamily="18" charset="0"/>
            </a:rPr>
            <a:t>The conferences provide an excellent opportunity for PDN members to build professional networks, fostering collaboration and mentorship. These connections are crucial for knowledge exchange, professional development, and collective problem-solving.</a:t>
          </a:r>
        </a:p>
      </dsp:txBody>
      <dsp:txXfrm>
        <a:off x="0" y="1919571"/>
        <a:ext cx="7963786" cy="995670"/>
      </dsp:txXfrm>
    </dsp:sp>
    <dsp:sp modelId="{86B10CEE-3079-4802-805E-68DBA49CD19C}">
      <dsp:nvSpPr>
        <dsp:cNvPr id="0" name=""/>
        <dsp:cNvSpPr/>
      </dsp:nvSpPr>
      <dsp:spPr>
        <a:xfrm>
          <a:off x="0" y="2915241"/>
          <a:ext cx="7963786" cy="311805"/>
        </a:xfrm>
        <a:prstGeom prst="roundRect">
          <a:avLst/>
        </a:prstGeom>
        <a:solidFill>
          <a:schemeClr val="accent5">
            <a:hueOff val="2356783"/>
            <a:satOff val="-11270"/>
            <a:lumOff val="1235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t>Access to Cutting-edge Research</a:t>
          </a:r>
          <a:endParaRPr lang="en-US" sz="1300" kern="1200"/>
        </a:p>
      </dsp:txBody>
      <dsp:txXfrm>
        <a:off x="15221" y="2930462"/>
        <a:ext cx="7933344" cy="281363"/>
      </dsp:txXfrm>
    </dsp:sp>
    <dsp:sp modelId="{F8AA61BA-DD81-4298-A980-EA7C94F29047}">
      <dsp:nvSpPr>
        <dsp:cNvPr id="0" name=""/>
        <dsp:cNvSpPr/>
      </dsp:nvSpPr>
      <dsp:spPr>
        <a:xfrm>
          <a:off x="0" y="3227046"/>
          <a:ext cx="7963786" cy="1209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285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latin typeface="Times New Roman" panose="02020603050405020304" pitchFamily="18" charset="0"/>
              <a:cs typeface="Times New Roman" panose="02020603050405020304" pitchFamily="18" charset="0"/>
            </a:rPr>
            <a:t>WONCA conferences showcase the latest research in family medicine and primary healthcare. PDN members can access this research to inform their practice, drive local studies, and contribute to the global body of medical knowledge.</a:t>
          </a:r>
        </a:p>
      </dsp:txBody>
      <dsp:txXfrm>
        <a:off x="0" y="3227046"/>
        <a:ext cx="7963786" cy="12096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7443D-D56D-4E10-B0ED-7164C5EB063D}">
      <dsp:nvSpPr>
        <dsp:cNvPr id="0" name=""/>
        <dsp:cNvSpPr/>
      </dsp:nvSpPr>
      <dsp:spPr>
        <a:xfrm>
          <a:off x="0" y="5638"/>
          <a:ext cx="11408734" cy="8637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B2C3CE-35EE-42D9-9CA3-42D62154F0E9}">
      <dsp:nvSpPr>
        <dsp:cNvPr id="0" name=""/>
        <dsp:cNvSpPr/>
      </dsp:nvSpPr>
      <dsp:spPr>
        <a:xfrm>
          <a:off x="261285" y="199982"/>
          <a:ext cx="475064" cy="4750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24F692-BE11-44A3-9556-E79D06ED090F}">
      <dsp:nvSpPr>
        <dsp:cNvPr id="0" name=""/>
        <dsp:cNvSpPr/>
      </dsp:nvSpPr>
      <dsp:spPr>
        <a:xfrm>
          <a:off x="997635" y="5638"/>
          <a:ext cx="5133930" cy="863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14" tIns="91414" rIns="91414" bIns="91414" numCol="1" spcCol="1270" anchor="ctr" anchorCtr="0">
          <a:noAutofit/>
        </a:bodyPr>
        <a:lstStyle/>
        <a:p>
          <a:pPr marL="0" lvl="0" indent="0" algn="l" defTabSz="844550">
            <a:lnSpc>
              <a:spcPct val="100000"/>
            </a:lnSpc>
            <a:spcBef>
              <a:spcPct val="0"/>
            </a:spcBef>
            <a:spcAft>
              <a:spcPct val="35000"/>
            </a:spcAft>
            <a:buNone/>
          </a:pPr>
          <a:r>
            <a:rPr lang="en-US" sz="1900" b="1" kern="1200"/>
            <a:t>WONCA conferences</a:t>
          </a:r>
          <a:endParaRPr lang="en-US" sz="1900" kern="1200"/>
        </a:p>
      </dsp:txBody>
      <dsp:txXfrm>
        <a:off x="997635" y="5638"/>
        <a:ext cx="5133930" cy="863753"/>
      </dsp:txXfrm>
    </dsp:sp>
    <dsp:sp modelId="{8BD0E724-7C06-4B97-A6E7-2672129C01A7}">
      <dsp:nvSpPr>
        <dsp:cNvPr id="0" name=""/>
        <dsp:cNvSpPr/>
      </dsp:nvSpPr>
      <dsp:spPr>
        <a:xfrm>
          <a:off x="6132541" y="223848"/>
          <a:ext cx="5276193" cy="863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14" tIns="91414" rIns="91414" bIns="91414" numCol="1" spcCol="1270" anchor="ctr" anchorCtr="0">
          <a:noAutofit/>
        </a:bodyPr>
        <a:lstStyle/>
        <a:p>
          <a:pPr marL="0" lvl="0" indent="0" algn="l" defTabSz="488950">
            <a:lnSpc>
              <a:spcPct val="100000"/>
            </a:lnSpc>
            <a:spcBef>
              <a:spcPct val="0"/>
            </a:spcBef>
            <a:spcAft>
              <a:spcPct val="35000"/>
            </a:spcAft>
            <a:buNone/>
          </a:pPr>
          <a:r>
            <a:rPr lang="en-US" sz="1100" kern="1200"/>
            <a:t>have led to positive changes in regional health outcomes. These examples will highlight the practical application of WONCA conference insights and their impact on healthcare practices in the Pacific.</a:t>
          </a:r>
          <a:endParaRPr lang="en-US" sz="1100" kern="1200" dirty="0"/>
        </a:p>
        <a:p>
          <a:pPr marL="0" lvl="0" indent="0" algn="l" defTabSz="488950">
            <a:lnSpc>
              <a:spcPct val="100000"/>
            </a:lnSpc>
            <a:spcBef>
              <a:spcPct val="0"/>
            </a:spcBef>
            <a:spcAft>
              <a:spcPct val="35000"/>
            </a:spcAft>
            <a:buNone/>
          </a:pPr>
          <a:endParaRPr lang="en-US" sz="1100" kern="1200" dirty="0"/>
        </a:p>
        <a:p>
          <a:pPr marL="0" lvl="0" indent="0" algn="l" defTabSz="488950">
            <a:lnSpc>
              <a:spcPct val="100000"/>
            </a:lnSpc>
            <a:spcBef>
              <a:spcPct val="0"/>
            </a:spcBef>
            <a:spcAft>
              <a:spcPct val="35000"/>
            </a:spcAft>
            <a:buNone/>
          </a:pPr>
          <a:endParaRPr lang="en-US" sz="1100" kern="1200" dirty="0"/>
        </a:p>
      </dsp:txBody>
      <dsp:txXfrm>
        <a:off x="6132541" y="223848"/>
        <a:ext cx="5276193" cy="863753"/>
      </dsp:txXfrm>
    </dsp:sp>
    <dsp:sp modelId="{16FD60CA-309D-4E42-9ABE-F33233309153}">
      <dsp:nvSpPr>
        <dsp:cNvPr id="0" name=""/>
        <dsp:cNvSpPr/>
      </dsp:nvSpPr>
      <dsp:spPr>
        <a:xfrm>
          <a:off x="0" y="1085330"/>
          <a:ext cx="11408734" cy="8637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C73975-CB19-4899-830B-2E5BCCD8C9DA}">
      <dsp:nvSpPr>
        <dsp:cNvPr id="0" name=""/>
        <dsp:cNvSpPr/>
      </dsp:nvSpPr>
      <dsp:spPr>
        <a:xfrm>
          <a:off x="261285" y="1279675"/>
          <a:ext cx="475064" cy="4750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1ED396A-38A6-4CD5-80D5-7219C6A49557}">
      <dsp:nvSpPr>
        <dsp:cNvPr id="0" name=""/>
        <dsp:cNvSpPr/>
      </dsp:nvSpPr>
      <dsp:spPr>
        <a:xfrm>
          <a:off x="997635" y="1085330"/>
          <a:ext cx="10410123" cy="863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14" tIns="91414" rIns="91414" bIns="91414" numCol="1" spcCol="1270" anchor="ctr" anchorCtr="0">
          <a:noAutofit/>
        </a:bodyPr>
        <a:lstStyle/>
        <a:p>
          <a:pPr marL="0" lvl="0" indent="0" algn="l" defTabSz="844550">
            <a:lnSpc>
              <a:spcPct val="100000"/>
            </a:lnSpc>
            <a:spcBef>
              <a:spcPct val="0"/>
            </a:spcBef>
            <a:spcAft>
              <a:spcPct val="35000"/>
            </a:spcAft>
            <a:buNone/>
          </a:pPr>
          <a:r>
            <a:rPr lang="en-US" sz="1900" b="1" kern="1200"/>
            <a:t>Impacting Regional Health Advancement</a:t>
          </a:r>
          <a:endParaRPr lang="en-US" sz="1900" kern="1200" dirty="0"/>
        </a:p>
      </dsp:txBody>
      <dsp:txXfrm>
        <a:off x="997635" y="1085330"/>
        <a:ext cx="10410123" cy="863753"/>
      </dsp:txXfrm>
    </dsp:sp>
    <dsp:sp modelId="{28596E39-C5B7-432A-A9C1-F2983B38305B}">
      <dsp:nvSpPr>
        <dsp:cNvPr id="0" name=""/>
        <dsp:cNvSpPr/>
      </dsp:nvSpPr>
      <dsp:spPr>
        <a:xfrm>
          <a:off x="0" y="2165023"/>
          <a:ext cx="11408734" cy="91180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1A41DA-74A0-43E9-A367-40C279DD5FC6}">
      <dsp:nvSpPr>
        <dsp:cNvPr id="0" name=""/>
        <dsp:cNvSpPr/>
      </dsp:nvSpPr>
      <dsp:spPr>
        <a:xfrm>
          <a:off x="261285" y="2383393"/>
          <a:ext cx="475064" cy="4750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59F69A-F069-4E18-83E5-D499F60C67FD}">
      <dsp:nvSpPr>
        <dsp:cNvPr id="0" name=""/>
        <dsp:cNvSpPr/>
      </dsp:nvSpPr>
      <dsp:spPr>
        <a:xfrm>
          <a:off x="997635" y="2189048"/>
          <a:ext cx="5133930" cy="863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14" tIns="91414" rIns="91414" bIns="91414" numCol="1" spcCol="1270" anchor="ctr" anchorCtr="0">
          <a:noAutofit/>
        </a:bodyPr>
        <a:lstStyle/>
        <a:p>
          <a:pPr marL="0" lvl="0" indent="0" algn="l" defTabSz="844550">
            <a:lnSpc>
              <a:spcPct val="100000"/>
            </a:lnSpc>
            <a:spcBef>
              <a:spcPct val="0"/>
            </a:spcBef>
            <a:spcAft>
              <a:spcPct val="35000"/>
            </a:spcAft>
            <a:buNone/>
          </a:pPr>
          <a:r>
            <a:rPr lang="en-US" sz="1900" b="1" kern="1200"/>
            <a:t>Improving Health Outcomes</a:t>
          </a:r>
          <a:endParaRPr lang="en-US" sz="1900" kern="1200" dirty="0"/>
        </a:p>
      </dsp:txBody>
      <dsp:txXfrm>
        <a:off x="997635" y="2189048"/>
        <a:ext cx="5133930" cy="863753"/>
      </dsp:txXfrm>
    </dsp:sp>
    <dsp:sp modelId="{890DD032-C29A-464B-8C78-EF3A5147851A}">
      <dsp:nvSpPr>
        <dsp:cNvPr id="0" name=""/>
        <dsp:cNvSpPr/>
      </dsp:nvSpPr>
      <dsp:spPr>
        <a:xfrm>
          <a:off x="6131566" y="2189048"/>
          <a:ext cx="5276193" cy="863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14" tIns="91414" rIns="91414" bIns="91414" numCol="1" spcCol="1270" anchor="ctr" anchorCtr="0">
          <a:noAutofit/>
        </a:bodyPr>
        <a:lstStyle/>
        <a:p>
          <a:pPr marL="0" lvl="0" indent="0" algn="l" defTabSz="488950">
            <a:lnSpc>
              <a:spcPct val="100000"/>
            </a:lnSpc>
            <a:spcBef>
              <a:spcPct val="0"/>
            </a:spcBef>
            <a:spcAft>
              <a:spcPct val="35000"/>
            </a:spcAft>
            <a:buNone/>
          </a:pPr>
          <a:r>
            <a:rPr lang="en-US" sz="1100" kern="1200"/>
            <a:t>Through enhanced collaboration, PDN aims to improve health outcomes across the Pacific. By implementing evidence-based practices and innovative solutions, the network can address key health challenges and reduce disparities in healthcare delivery.</a:t>
          </a:r>
          <a:endParaRPr lang="en-US" sz="1100" kern="1200" dirty="0"/>
        </a:p>
      </dsp:txBody>
      <dsp:txXfrm>
        <a:off x="6131566" y="2189048"/>
        <a:ext cx="5276193" cy="863753"/>
      </dsp:txXfrm>
    </dsp:sp>
    <dsp:sp modelId="{C7ACAE8B-8E8B-4BE2-A22E-1341436CA7DA}">
      <dsp:nvSpPr>
        <dsp:cNvPr id="0" name=""/>
        <dsp:cNvSpPr/>
      </dsp:nvSpPr>
      <dsp:spPr>
        <a:xfrm>
          <a:off x="0" y="3292766"/>
          <a:ext cx="11408734" cy="8637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E7DF59-48ED-44EC-9DAD-7FBA16373E5D}">
      <dsp:nvSpPr>
        <dsp:cNvPr id="0" name=""/>
        <dsp:cNvSpPr/>
      </dsp:nvSpPr>
      <dsp:spPr>
        <a:xfrm>
          <a:off x="261285" y="3487110"/>
          <a:ext cx="475064" cy="47506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4381594-DBE0-4B84-A46B-7AF00002F54E}">
      <dsp:nvSpPr>
        <dsp:cNvPr id="0" name=""/>
        <dsp:cNvSpPr/>
      </dsp:nvSpPr>
      <dsp:spPr>
        <a:xfrm>
          <a:off x="997635" y="3292766"/>
          <a:ext cx="5133930" cy="863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14" tIns="91414" rIns="91414" bIns="91414" numCol="1" spcCol="1270" anchor="ctr" anchorCtr="0">
          <a:noAutofit/>
        </a:bodyPr>
        <a:lstStyle/>
        <a:p>
          <a:pPr marL="0" lvl="0" indent="0" algn="l" defTabSz="844550">
            <a:lnSpc>
              <a:spcPct val="100000"/>
            </a:lnSpc>
            <a:spcBef>
              <a:spcPct val="0"/>
            </a:spcBef>
            <a:spcAft>
              <a:spcPct val="35000"/>
            </a:spcAft>
            <a:buNone/>
          </a:pPr>
          <a:r>
            <a:rPr lang="en-US" sz="1900" b="1" kern="1200"/>
            <a:t>Strengthening Health Systems</a:t>
          </a:r>
          <a:endParaRPr lang="en-US" sz="1900" kern="1200"/>
        </a:p>
      </dsp:txBody>
      <dsp:txXfrm>
        <a:off x="997635" y="3292766"/>
        <a:ext cx="5133930" cy="863753"/>
      </dsp:txXfrm>
    </dsp:sp>
    <dsp:sp modelId="{336F8892-96C0-4BF3-A3B5-B1C4F14326B3}">
      <dsp:nvSpPr>
        <dsp:cNvPr id="0" name=""/>
        <dsp:cNvSpPr/>
      </dsp:nvSpPr>
      <dsp:spPr>
        <a:xfrm>
          <a:off x="6131566" y="3292766"/>
          <a:ext cx="5276193" cy="863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14" tIns="91414" rIns="91414" bIns="91414" numCol="1" spcCol="1270" anchor="ctr" anchorCtr="0">
          <a:noAutofit/>
        </a:bodyPr>
        <a:lstStyle/>
        <a:p>
          <a:pPr marL="0" lvl="0" indent="0" algn="l" defTabSz="488950">
            <a:lnSpc>
              <a:spcPct val="100000"/>
            </a:lnSpc>
            <a:spcBef>
              <a:spcPct val="0"/>
            </a:spcBef>
            <a:spcAft>
              <a:spcPct val="35000"/>
            </a:spcAft>
            <a:buNone/>
          </a:pPr>
          <a:r>
            <a:rPr lang="en-US" sz="1100" kern="1200"/>
            <a:t>PDN's collaborative efforts will strengthen health systems in the region. By advocating for policy changes, improving healthcare infrastructure, and enhancing workforce capacity, the network can drive sustainable improvements in healthcare delivery.</a:t>
          </a:r>
        </a:p>
      </dsp:txBody>
      <dsp:txXfrm>
        <a:off x="6131566" y="3292766"/>
        <a:ext cx="5276193" cy="863753"/>
      </dsp:txXfrm>
    </dsp:sp>
    <dsp:sp modelId="{2C3C8E5B-938D-401F-AFAE-8E6A2C4230B4}">
      <dsp:nvSpPr>
        <dsp:cNvPr id="0" name=""/>
        <dsp:cNvSpPr/>
      </dsp:nvSpPr>
      <dsp:spPr>
        <a:xfrm>
          <a:off x="0" y="4372458"/>
          <a:ext cx="11408734" cy="8637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7A9820-351F-4CD3-BCBE-7F040D7198B9}">
      <dsp:nvSpPr>
        <dsp:cNvPr id="0" name=""/>
        <dsp:cNvSpPr/>
      </dsp:nvSpPr>
      <dsp:spPr>
        <a:xfrm>
          <a:off x="261285" y="4566803"/>
          <a:ext cx="475064" cy="47506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6ACDA55-06F6-4D56-AB63-891467ED48E4}">
      <dsp:nvSpPr>
        <dsp:cNvPr id="0" name=""/>
        <dsp:cNvSpPr/>
      </dsp:nvSpPr>
      <dsp:spPr>
        <a:xfrm>
          <a:off x="997635" y="4372458"/>
          <a:ext cx="5133930" cy="863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14" tIns="91414" rIns="91414" bIns="91414" numCol="1" spcCol="1270" anchor="ctr" anchorCtr="0">
          <a:noAutofit/>
        </a:bodyPr>
        <a:lstStyle/>
        <a:p>
          <a:pPr marL="0" lvl="0" indent="0" algn="l" defTabSz="844550">
            <a:lnSpc>
              <a:spcPct val="100000"/>
            </a:lnSpc>
            <a:spcBef>
              <a:spcPct val="0"/>
            </a:spcBef>
            <a:spcAft>
              <a:spcPct val="35000"/>
            </a:spcAft>
            <a:buNone/>
          </a:pPr>
          <a:r>
            <a:rPr lang="en-US" sz="1900" b="1" kern="1200"/>
            <a:t>Fostering Community Engagement</a:t>
          </a:r>
          <a:endParaRPr lang="en-US" sz="1900" kern="1200"/>
        </a:p>
      </dsp:txBody>
      <dsp:txXfrm>
        <a:off x="997635" y="4372458"/>
        <a:ext cx="5133930" cy="863753"/>
      </dsp:txXfrm>
    </dsp:sp>
    <dsp:sp modelId="{B1CAB2B5-F835-40D7-BABB-F660ED55381E}">
      <dsp:nvSpPr>
        <dsp:cNvPr id="0" name=""/>
        <dsp:cNvSpPr/>
      </dsp:nvSpPr>
      <dsp:spPr>
        <a:xfrm>
          <a:off x="6131566" y="4372458"/>
          <a:ext cx="5276193" cy="863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14" tIns="91414" rIns="91414" bIns="91414" numCol="1" spcCol="1270" anchor="ctr" anchorCtr="0">
          <a:noAutofit/>
        </a:bodyPr>
        <a:lstStyle/>
        <a:p>
          <a:pPr marL="0" lvl="0" indent="0" algn="l" defTabSz="488950">
            <a:lnSpc>
              <a:spcPct val="100000"/>
            </a:lnSpc>
            <a:spcBef>
              <a:spcPct val="0"/>
            </a:spcBef>
            <a:spcAft>
              <a:spcPct val="35000"/>
            </a:spcAft>
            <a:buNone/>
          </a:pPr>
          <a:r>
            <a:rPr lang="en-US" sz="1100" kern="1200"/>
            <a:t>PDN can play a crucial role in fostering community engagement and health education. By working closely with local communities, the network can promote healthy behaviors, raise awareness about preventive care, and empower individuals to take charge of their health.</a:t>
          </a:r>
          <a:endParaRPr lang="en-US" sz="1100" kern="1200" dirty="0"/>
        </a:p>
      </dsp:txBody>
      <dsp:txXfrm>
        <a:off x="6131566" y="4372458"/>
        <a:ext cx="5276193" cy="8637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67320-6F7A-4AC6-98F0-D7545246447C}">
      <dsp:nvSpPr>
        <dsp:cNvPr id="0" name=""/>
        <dsp:cNvSpPr/>
      </dsp:nvSpPr>
      <dsp:spPr>
        <a:xfrm>
          <a:off x="0" y="221543"/>
          <a:ext cx="6451943" cy="121680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latin typeface="Times New Roman" panose="02020603050405020304" pitchFamily="18" charset="0"/>
              <a:cs typeface="Times New Roman" panose="02020603050405020304" pitchFamily="18" charset="0"/>
            </a:rPr>
            <a:t>I would like to invite all healthcare professionals in the Pacific region to join the Pacific Doctors Network. </a:t>
          </a:r>
        </a:p>
      </dsp:txBody>
      <dsp:txXfrm>
        <a:off x="59399" y="280942"/>
        <a:ext cx="6333145" cy="1098002"/>
      </dsp:txXfrm>
    </dsp:sp>
    <dsp:sp modelId="{8B9FDC26-6A61-417A-ADC6-B31E7114E852}">
      <dsp:nvSpPr>
        <dsp:cNvPr id="0" name=""/>
        <dsp:cNvSpPr/>
      </dsp:nvSpPr>
      <dsp:spPr>
        <a:xfrm>
          <a:off x="0" y="1625543"/>
          <a:ext cx="6451943" cy="1216800"/>
        </a:xfrm>
        <a:prstGeom prst="roundRect">
          <a:avLst/>
        </a:prstGeom>
        <a:solidFill>
          <a:schemeClr val="accent5">
            <a:hueOff val="1178392"/>
            <a:satOff val="-5635"/>
            <a:lumOff val="617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Times New Roman" panose="02020603050405020304" pitchFamily="18" charset="0"/>
              <a:cs typeface="Times New Roman" panose="02020603050405020304" pitchFamily="18" charset="0"/>
            </a:rPr>
            <a:t>Together, we can harness the power of collaboration and innovation to build a brighter, healthier future for our communities. </a:t>
          </a:r>
        </a:p>
      </dsp:txBody>
      <dsp:txXfrm>
        <a:off x="59399" y="1684942"/>
        <a:ext cx="6333145" cy="1098002"/>
      </dsp:txXfrm>
    </dsp:sp>
    <dsp:sp modelId="{97247697-071B-4514-934C-1A1ED490144C}">
      <dsp:nvSpPr>
        <dsp:cNvPr id="0" name=""/>
        <dsp:cNvSpPr/>
      </dsp:nvSpPr>
      <dsp:spPr>
        <a:xfrm>
          <a:off x="0" y="2974252"/>
          <a:ext cx="6451943" cy="1216800"/>
        </a:xfrm>
        <a:prstGeom prst="roundRect">
          <a:avLst/>
        </a:prstGeom>
        <a:solidFill>
          <a:schemeClr val="accent5">
            <a:hueOff val="2356783"/>
            <a:satOff val="-11270"/>
            <a:lumOff val="1235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latin typeface="Times New Roman" panose="02020603050405020304" pitchFamily="18" charset="0"/>
              <a:cs typeface="Times New Roman" panose="02020603050405020304" pitchFamily="18" charset="0"/>
            </a:rPr>
            <a:t>Let us unite for excellence and make a lasting impact on regional health advancement.</a:t>
          </a:r>
        </a:p>
      </dsp:txBody>
      <dsp:txXfrm>
        <a:off x="59399" y="3033651"/>
        <a:ext cx="6333145" cy="10980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1811B-92C5-4D05-AC60-9EEBA5B9B9F5}">
      <dsp:nvSpPr>
        <dsp:cNvPr id="0" name=""/>
        <dsp:cNvSpPr/>
      </dsp:nvSpPr>
      <dsp:spPr>
        <a:xfrm>
          <a:off x="0" y="617088"/>
          <a:ext cx="9872663" cy="113924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988DB4-D28C-46B7-8817-337F73B562D4}">
      <dsp:nvSpPr>
        <dsp:cNvPr id="0" name=""/>
        <dsp:cNvSpPr/>
      </dsp:nvSpPr>
      <dsp:spPr>
        <a:xfrm>
          <a:off x="344620" y="873417"/>
          <a:ext cx="626582" cy="6265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705FA9-D086-41EE-ACB0-901F64272076}">
      <dsp:nvSpPr>
        <dsp:cNvPr id="0" name=""/>
        <dsp:cNvSpPr/>
      </dsp:nvSpPr>
      <dsp:spPr>
        <a:xfrm>
          <a:off x="1315823" y="617088"/>
          <a:ext cx="8556839" cy="1139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570" tIns="120570" rIns="120570" bIns="120570" numCol="1" spcCol="1270" anchor="ctr" anchorCtr="0">
          <a:noAutofit/>
        </a:bodyPr>
        <a:lstStyle/>
        <a:p>
          <a:pPr marL="0" lvl="0" indent="0" algn="l" defTabSz="711200">
            <a:lnSpc>
              <a:spcPct val="90000"/>
            </a:lnSpc>
            <a:spcBef>
              <a:spcPct val="0"/>
            </a:spcBef>
            <a:spcAft>
              <a:spcPct val="35000"/>
            </a:spcAft>
            <a:buNone/>
          </a:pPr>
          <a:r>
            <a:rPr lang="en-US" sz="1600" kern="1200"/>
            <a:t>The Pacific Doctors Network, leveraging insights from the WONCA conference, has immense potential to transform health care across the Pacific regions. </a:t>
          </a:r>
        </a:p>
      </dsp:txBody>
      <dsp:txXfrm>
        <a:off x="1315823" y="617088"/>
        <a:ext cx="8556839" cy="1139240"/>
      </dsp:txXfrm>
    </dsp:sp>
    <dsp:sp modelId="{982BE4B9-3FA5-45B0-B8EE-0831308C7943}">
      <dsp:nvSpPr>
        <dsp:cNvPr id="0" name=""/>
        <dsp:cNvSpPr/>
      </dsp:nvSpPr>
      <dsp:spPr>
        <a:xfrm>
          <a:off x="0" y="2041139"/>
          <a:ext cx="9872663" cy="1139240"/>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E97867-5CFE-4DA1-9D42-99F3D5171E76}">
      <dsp:nvSpPr>
        <dsp:cNvPr id="0" name=""/>
        <dsp:cNvSpPr/>
      </dsp:nvSpPr>
      <dsp:spPr>
        <a:xfrm>
          <a:off x="344620" y="2297468"/>
          <a:ext cx="626582" cy="6265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ACE59E-F791-41B6-B9B0-05BC54822E8F}">
      <dsp:nvSpPr>
        <dsp:cNvPr id="0" name=""/>
        <dsp:cNvSpPr/>
      </dsp:nvSpPr>
      <dsp:spPr>
        <a:xfrm>
          <a:off x="1315823" y="2041139"/>
          <a:ext cx="8556839" cy="1139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570" tIns="120570" rIns="120570" bIns="120570" numCol="1" spcCol="1270" anchor="ctr" anchorCtr="0">
          <a:noAutofit/>
        </a:bodyPr>
        <a:lstStyle/>
        <a:p>
          <a:pPr marL="0" lvl="0" indent="0" algn="l" defTabSz="711200">
            <a:lnSpc>
              <a:spcPct val="90000"/>
            </a:lnSpc>
            <a:spcBef>
              <a:spcPct val="0"/>
            </a:spcBef>
            <a:spcAft>
              <a:spcPct val="35000"/>
            </a:spcAft>
            <a:buNone/>
          </a:pPr>
          <a:r>
            <a:rPr lang="en-US" sz="1600" kern="1200"/>
            <a:t>Through strategic collaboration, continuous education, and commitment to excellence, PDN can drive significant advancements in regional health outcomes. Together, as a unified front of dedicated healthcare professionals we can overcome challenges and create a healthier, more resilient Pacific.</a:t>
          </a:r>
        </a:p>
      </dsp:txBody>
      <dsp:txXfrm>
        <a:off x="1315823" y="2041139"/>
        <a:ext cx="8556839" cy="113924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AB96CB-AD96-40CA-94AD-00BF6444852A}" type="datetimeFigureOut">
              <a:rPr lang="en-US" smtClean="0"/>
              <a:t>7/30/2024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2DD538-4E21-469C-81F8-9805FE999C13}" type="slidenum">
              <a:rPr lang="en-US" smtClean="0"/>
              <a:t>‹#›</a:t>
            </a:fld>
            <a:endParaRPr lang="en-US" dirty="0"/>
          </a:p>
        </p:txBody>
      </p:sp>
    </p:spTree>
    <p:extLst>
      <p:ext uri="{BB962C8B-B14F-4D97-AF65-F5344CB8AC3E}">
        <p14:creationId xmlns:p14="http://schemas.microsoft.com/office/powerpoint/2010/main" val="4011127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pPr algn="r"/>
            <a:fld id="{A37D6D71-8B28-4ED6-B932-04B197003D23}" type="datetimeFigureOut">
              <a:rPr lang="en-US" smtClean="0"/>
              <a:pPr algn="r"/>
              <a:t>7/30/2024</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solidFill>
                <a:schemeClr val="bg1"/>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lgn="l"/>
            <a:fld id="{F97E8200-1950-409B-82E7-99938E7AE355}" type="slidenum">
              <a:rPr lang="en-US" smtClean="0"/>
              <a:pPr algn="l"/>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783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7/30/2024</a:t>
            </a:fld>
            <a:endParaRPr lang="en-US" dirty="0"/>
          </a:p>
        </p:txBody>
      </p:sp>
      <p:sp>
        <p:nvSpPr>
          <p:cNvPr id="5" name="Footer Placeholder 4"/>
          <p:cNvSpPr>
            <a:spLocks noGrp="1"/>
          </p:cNvSpPr>
          <p:nvPr>
            <p:ph type="ftr" sz="quarter" idx="11"/>
          </p:nvPr>
        </p:nvSpPr>
        <p:spPr/>
        <p:txBody>
          <a:bodyPr/>
          <a:lstStyle/>
          <a:p>
            <a:endParaRPr lang="en-US" dirty="0">
              <a:solidFill>
                <a:schemeClr val="tx1"/>
              </a:solidFill>
            </a:endParaRPr>
          </a:p>
        </p:txBody>
      </p:sp>
      <p:sp>
        <p:nvSpPr>
          <p:cNvPr id="6" name="Slide Number Placeholder 5"/>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73825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7/30/2024</a:t>
            </a:fld>
            <a:endParaRPr lang="en-US" dirty="0"/>
          </a:p>
        </p:txBody>
      </p:sp>
      <p:sp>
        <p:nvSpPr>
          <p:cNvPr id="5" name="Footer Placeholder 4"/>
          <p:cNvSpPr>
            <a:spLocks noGrp="1"/>
          </p:cNvSpPr>
          <p:nvPr>
            <p:ph type="ftr" sz="quarter" idx="11"/>
          </p:nvPr>
        </p:nvSpPr>
        <p:spPr/>
        <p:txBody>
          <a:bodyPr/>
          <a:lstStyle/>
          <a:p>
            <a:endParaRPr lang="en-US" dirty="0">
              <a:solidFill>
                <a:schemeClr val="tx1"/>
              </a:solidFill>
            </a:endParaRPr>
          </a:p>
        </p:txBody>
      </p:sp>
      <p:sp>
        <p:nvSpPr>
          <p:cNvPr id="6" name="Slide Number Placeholder 5"/>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742927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7/30/2024</a:t>
            </a:fld>
            <a:endParaRPr lang="en-US" dirty="0"/>
          </a:p>
        </p:txBody>
      </p:sp>
      <p:sp>
        <p:nvSpPr>
          <p:cNvPr id="5" name="Footer Placeholder 4"/>
          <p:cNvSpPr>
            <a:spLocks noGrp="1"/>
          </p:cNvSpPr>
          <p:nvPr>
            <p:ph type="ftr" sz="quarter" idx="11"/>
          </p:nvPr>
        </p:nvSpPr>
        <p:spPr/>
        <p:txBody>
          <a:bodyPr/>
          <a:lstStyle/>
          <a:p>
            <a:endParaRPr lang="en-US" dirty="0">
              <a:solidFill>
                <a:schemeClr val="tx1"/>
              </a:solidFill>
            </a:endParaRPr>
          </a:p>
        </p:txBody>
      </p:sp>
      <p:sp>
        <p:nvSpPr>
          <p:cNvPr id="6" name="Slide Number Placeholder 5"/>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597484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7/30/2024</a:t>
            </a:fld>
            <a:endParaRPr lang="en-US" dirty="0"/>
          </a:p>
        </p:txBody>
      </p:sp>
      <p:sp>
        <p:nvSpPr>
          <p:cNvPr id="5" name="Footer Placeholder 4"/>
          <p:cNvSpPr>
            <a:spLocks noGrp="1"/>
          </p:cNvSpPr>
          <p:nvPr>
            <p:ph type="ftr" sz="quarter" idx="11"/>
          </p:nvPr>
        </p:nvSpPr>
        <p:spPr/>
        <p:txBody>
          <a:bodyPr/>
          <a:lstStyle/>
          <a:p>
            <a:endParaRPr lang="en-US" dirty="0">
              <a:solidFill>
                <a:schemeClr val="tx1"/>
              </a:solidFill>
            </a:endParaRPr>
          </a:p>
        </p:txBody>
      </p:sp>
      <p:sp>
        <p:nvSpPr>
          <p:cNvPr id="6" name="Slide Number Placeholder 5"/>
          <p:cNvSpPr>
            <a:spLocks noGrp="1"/>
          </p:cNvSpPr>
          <p:nvPr>
            <p:ph type="sldNum" sz="quarter" idx="12"/>
          </p:nvPr>
        </p:nvSpPr>
        <p:spPr/>
        <p:txBody>
          <a:bodyPr/>
          <a:lstStyle/>
          <a:p>
            <a:pPr algn="l"/>
            <a:fld id="{F97E8200-1950-409B-82E7-99938E7AE355}" type="slidenum">
              <a:rPr lang="en-US" smtClean="0"/>
              <a:pPr algn="l"/>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0341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lgn="r"/>
            <a:fld id="{A37D6D71-8B28-4ED6-B932-04B197003D23}" type="datetimeFigureOut">
              <a:rPr lang="en-US" smtClean="0"/>
              <a:pPr algn="r"/>
              <a:t>7/30/2024</a:t>
            </a:fld>
            <a:endParaRPr lang="en-US" dirty="0"/>
          </a:p>
        </p:txBody>
      </p:sp>
      <p:sp>
        <p:nvSpPr>
          <p:cNvPr id="6" name="Footer Placeholder 5"/>
          <p:cNvSpPr>
            <a:spLocks noGrp="1"/>
          </p:cNvSpPr>
          <p:nvPr>
            <p:ph type="ftr" sz="quarter" idx="11"/>
          </p:nvPr>
        </p:nvSpPr>
        <p:spPr/>
        <p:txBody>
          <a:bodyPr/>
          <a:lstStyle/>
          <a:p>
            <a:endParaRPr lang="en-US" dirty="0">
              <a:solidFill>
                <a:schemeClr val="tx1"/>
              </a:solidFill>
            </a:endParaRPr>
          </a:p>
        </p:txBody>
      </p:sp>
      <p:sp>
        <p:nvSpPr>
          <p:cNvPr id="7" name="Slide Number Placeholder 6"/>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4155536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lgn="r"/>
            <a:fld id="{A37D6D71-8B28-4ED6-B932-04B197003D23}" type="datetimeFigureOut">
              <a:rPr lang="en-US" smtClean="0"/>
              <a:pPr algn="r"/>
              <a:t>7/30/2024</a:t>
            </a:fld>
            <a:endParaRPr lang="en-US" dirty="0"/>
          </a:p>
        </p:txBody>
      </p:sp>
      <p:sp>
        <p:nvSpPr>
          <p:cNvPr id="8" name="Footer Placeholder 7"/>
          <p:cNvSpPr>
            <a:spLocks noGrp="1"/>
          </p:cNvSpPr>
          <p:nvPr>
            <p:ph type="ftr" sz="quarter" idx="11"/>
          </p:nvPr>
        </p:nvSpPr>
        <p:spPr/>
        <p:txBody>
          <a:bodyPr/>
          <a:lstStyle/>
          <a:p>
            <a:endParaRPr lang="en-US" dirty="0">
              <a:solidFill>
                <a:schemeClr val="tx1"/>
              </a:solidFill>
            </a:endParaRPr>
          </a:p>
        </p:txBody>
      </p:sp>
      <p:sp>
        <p:nvSpPr>
          <p:cNvPr id="9" name="Slide Number Placeholder 8"/>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78582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lgn="r"/>
            <a:fld id="{A37D6D71-8B28-4ED6-B932-04B197003D23}" type="datetimeFigureOut">
              <a:rPr lang="en-US" smtClean="0"/>
              <a:pPr algn="r"/>
              <a:t>7/30/2024</a:t>
            </a:fld>
            <a:endParaRPr lang="en-US" dirty="0"/>
          </a:p>
        </p:txBody>
      </p:sp>
      <p:sp>
        <p:nvSpPr>
          <p:cNvPr id="4" name="Footer Placeholder 3"/>
          <p:cNvSpPr>
            <a:spLocks noGrp="1"/>
          </p:cNvSpPr>
          <p:nvPr>
            <p:ph type="ftr" sz="quarter" idx="11"/>
          </p:nvPr>
        </p:nvSpPr>
        <p:spPr/>
        <p:txBody>
          <a:bodyPr/>
          <a:lstStyle/>
          <a:p>
            <a:endParaRPr lang="en-US" dirty="0">
              <a:solidFill>
                <a:schemeClr val="tx1"/>
              </a:solidFill>
            </a:endParaRPr>
          </a:p>
        </p:txBody>
      </p:sp>
      <p:sp>
        <p:nvSpPr>
          <p:cNvPr id="5" name="Slide Number Placeholder 4"/>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63000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A37D6D71-8B28-4ED6-B932-04B197003D23}" type="datetimeFigureOut">
              <a:rPr lang="en-US" smtClean="0"/>
              <a:pPr algn="r"/>
              <a:t>7/30/2024</a:t>
            </a:fld>
            <a:endParaRPr lang="en-US" dirty="0"/>
          </a:p>
        </p:txBody>
      </p:sp>
      <p:sp>
        <p:nvSpPr>
          <p:cNvPr id="3" name="Footer Placeholder 2"/>
          <p:cNvSpPr>
            <a:spLocks noGrp="1"/>
          </p:cNvSpPr>
          <p:nvPr>
            <p:ph type="ftr" sz="quarter" idx="11"/>
          </p:nvPr>
        </p:nvSpPr>
        <p:spPr/>
        <p:txBody>
          <a:bodyPr/>
          <a:lstStyle/>
          <a:p>
            <a:endParaRPr lang="en-US" dirty="0">
              <a:solidFill>
                <a:schemeClr val="tx1"/>
              </a:solidFill>
            </a:endParaRPr>
          </a:p>
        </p:txBody>
      </p:sp>
      <p:sp>
        <p:nvSpPr>
          <p:cNvPr id="4" name="Slide Number Placeholder 3"/>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169819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lgn="r"/>
            <a:fld id="{A37D6D71-8B28-4ED6-B932-04B197003D23}" type="datetimeFigureOut">
              <a:rPr lang="en-US" smtClean="0"/>
              <a:pPr algn="r"/>
              <a:t>7/30/2024</a:t>
            </a:fld>
            <a:endParaRPr lang="en-US" dirty="0"/>
          </a:p>
        </p:txBody>
      </p:sp>
      <p:sp>
        <p:nvSpPr>
          <p:cNvPr id="6" name="Footer Placeholder 5"/>
          <p:cNvSpPr>
            <a:spLocks noGrp="1"/>
          </p:cNvSpPr>
          <p:nvPr>
            <p:ph type="ftr" sz="quarter" idx="11"/>
          </p:nvPr>
        </p:nvSpPr>
        <p:spPr/>
        <p:txBody>
          <a:bodyPr/>
          <a:lstStyle/>
          <a:p>
            <a:endParaRPr lang="en-US" dirty="0">
              <a:solidFill>
                <a:schemeClr val="tx1"/>
              </a:solidFill>
            </a:endParaRPr>
          </a:p>
        </p:txBody>
      </p:sp>
      <p:sp>
        <p:nvSpPr>
          <p:cNvPr id="7" name="Slide Number Placeholder 6"/>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655362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lgn="r"/>
            <a:fld id="{A37D6D71-8B28-4ED6-B932-04B197003D23}" type="datetimeFigureOut">
              <a:rPr lang="en-US" smtClean="0"/>
              <a:pPr algn="r"/>
              <a:t>7/30/2024</a:t>
            </a:fld>
            <a:endParaRPr lang="en-US" dirty="0"/>
          </a:p>
        </p:txBody>
      </p:sp>
      <p:sp>
        <p:nvSpPr>
          <p:cNvPr id="6" name="Footer Placeholder 5"/>
          <p:cNvSpPr>
            <a:spLocks noGrp="1"/>
          </p:cNvSpPr>
          <p:nvPr>
            <p:ph type="ftr" sz="quarter" idx="11"/>
          </p:nvPr>
        </p:nvSpPr>
        <p:spPr/>
        <p:txBody>
          <a:bodyPr/>
          <a:lstStyle/>
          <a:p>
            <a:endParaRPr lang="en-US" dirty="0">
              <a:effectLst>
                <a:outerShdw blurRad="50800" dist="38100" dir="2700000" algn="tl" rotWithShape="0">
                  <a:prstClr val="black">
                    <a:alpha val="43000"/>
                  </a:prstClr>
                </a:outerShdw>
              </a:effectLst>
            </a:endParaRPr>
          </a:p>
        </p:txBody>
      </p:sp>
      <p:sp>
        <p:nvSpPr>
          <p:cNvPr id="7" name="Slide Number Placeholder 6"/>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456407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pPr algn="r"/>
            <a:fld id="{A37D6D71-8B28-4ED6-B932-04B197003D23}" type="datetimeFigureOut">
              <a:rPr lang="en-US" smtClean="0"/>
              <a:pPr algn="r"/>
              <a:t>7/30/2024</a:t>
            </a:fld>
            <a:endParaRPr lang="en-US" spc="50"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spc="50"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749518679"/>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6.jp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72792EF6-731E-455D-8D11-9405F313A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57D0308-A996-E7EC-81E4-7D3B194AEACC}"/>
              </a:ext>
            </a:extLst>
          </p:cNvPr>
          <p:cNvSpPr>
            <a:spLocks noGrp="1"/>
          </p:cNvSpPr>
          <p:nvPr>
            <p:ph type="ctrTitle"/>
          </p:nvPr>
        </p:nvSpPr>
        <p:spPr>
          <a:xfrm>
            <a:off x="1143000" y="609600"/>
            <a:ext cx="9875520" cy="1356360"/>
          </a:xfrm>
        </p:spPr>
        <p:txBody>
          <a:bodyPr vert="horz" lIns="91440" tIns="45720" rIns="91440" bIns="45720" rtlCol="0" anchor="ctr">
            <a:normAutofit fontScale="90000"/>
          </a:bodyPr>
          <a:lstStyle/>
          <a:p>
            <a:pPr algn="l">
              <a:lnSpc>
                <a:spcPct val="90000"/>
              </a:lnSpc>
            </a:pPr>
            <a:r>
              <a:rPr lang="en-US" sz="3700">
                <a:solidFill>
                  <a:schemeClr val="tx1"/>
                </a:solidFill>
                <a:latin typeface="Times New Roman" panose="02020603050405020304" pitchFamily="18" charset="0"/>
                <a:cs typeface="Times New Roman" panose="02020603050405020304" pitchFamily="18" charset="0"/>
              </a:rPr>
              <a:t>Title: Uniting for Excellence: Joining the Pacific Doctors Network</a:t>
            </a:r>
            <a:endParaRPr lang="en-US" sz="3700" dirty="0">
              <a:solidFill>
                <a:schemeClr val="tx1"/>
              </a:solidFill>
              <a:latin typeface="Times New Roman" panose="02020603050405020304" pitchFamily="18" charset="0"/>
              <a:cs typeface="Times New Roman" panose="02020603050405020304" pitchFamily="18" charset="0"/>
            </a:endParaRPr>
          </a:p>
        </p:txBody>
      </p:sp>
      <p:sp>
        <p:nvSpPr>
          <p:cNvPr id="11" name="Subtitle 10">
            <a:extLst>
              <a:ext uri="{FF2B5EF4-FFF2-40B4-BE49-F238E27FC236}">
                <a16:creationId xmlns:a16="http://schemas.microsoft.com/office/drawing/2014/main" id="{71DC7119-A590-A7AE-384F-4210A5A9756B}"/>
              </a:ext>
            </a:extLst>
          </p:cNvPr>
          <p:cNvSpPr>
            <a:spLocks/>
          </p:cNvSpPr>
          <p:nvPr/>
        </p:nvSpPr>
        <p:spPr>
          <a:xfrm>
            <a:off x="1709530" y="3869634"/>
            <a:ext cx="8767860" cy="1388165"/>
          </a:xfrm>
          <a:prstGeom prst="rect">
            <a:avLst/>
          </a:prstGeom>
        </p:spPr>
        <p:txBody>
          <a:bodyPr/>
          <a:lstStyle/>
          <a:p>
            <a:endParaRPr lang="en-US" dirty="0"/>
          </a:p>
        </p:txBody>
      </p:sp>
      <p:sp>
        <p:nvSpPr>
          <p:cNvPr id="7" name="Content Placeholder 6">
            <a:extLst>
              <a:ext uri="{FF2B5EF4-FFF2-40B4-BE49-F238E27FC236}">
                <a16:creationId xmlns:a16="http://schemas.microsoft.com/office/drawing/2014/main" id="{816E5F6B-C42E-2EED-EA59-DB8A15D12BB2}"/>
              </a:ext>
            </a:extLst>
          </p:cNvPr>
          <p:cNvSpPr>
            <a:spLocks/>
          </p:cNvSpPr>
          <p:nvPr/>
        </p:nvSpPr>
        <p:spPr>
          <a:xfrm>
            <a:off x="1143000" y="2057399"/>
            <a:ext cx="4754880" cy="4023360"/>
          </a:xfrm>
          <a:prstGeom prst="rect">
            <a:avLst/>
          </a:prstGeom>
        </p:spPr>
        <p:txBody>
          <a:bodyPr/>
          <a:lstStyle/>
          <a:p>
            <a:endParaRPr lang="en-US" dirty="0"/>
          </a:p>
        </p:txBody>
      </p:sp>
      <p:sp>
        <p:nvSpPr>
          <p:cNvPr id="8" name="Content Placeholder 7">
            <a:extLst>
              <a:ext uri="{FF2B5EF4-FFF2-40B4-BE49-F238E27FC236}">
                <a16:creationId xmlns:a16="http://schemas.microsoft.com/office/drawing/2014/main" id="{5B86E024-827A-CD6D-1825-F408F10F0CBB}"/>
              </a:ext>
            </a:extLst>
          </p:cNvPr>
          <p:cNvSpPr>
            <a:spLocks/>
          </p:cNvSpPr>
          <p:nvPr/>
        </p:nvSpPr>
        <p:spPr>
          <a:xfrm>
            <a:off x="7048369" y="2057400"/>
            <a:ext cx="3974123" cy="4023360"/>
          </a:xfrm>
          <a:prstGeom prst="rect">
            <a:avLst/>
          </a:prstGeom>
        </p:spPr>
        <p:txBody>
          <a:bodyPr/>
          <a:lstStyle/>
          <a:p>
            <a:endParaRPr lang="en-US" dirty="0"/>
          </a:p>
        </p:txBody>
      </p:sp>
      <p:sp>
        <p:nvSpPr>
          <p:cNvPr id="3" name="Subtitle 2">
            <a:extLst>
              <a:ext uri="{FF2B5EF4-FFF2-40B4-BE49-F238E27FC236}">
                <a16:creationId xmlns:a16="http://schemas.microsoft.com/office/drawing/2014/main" id="{71A4D924-A6D8-D307-885C-5ABB8DD7C48B}"/>
              </a:ext>
            </a:extLst>
          </p:cNvPr>
          <p:cNvSpPr>
            <a:spLocks/>
          </p:cNvSpPr>
          <p:nvPr/>
        </p:nvSpPr>
        <p:spPr>
          <a:xfrm>
            <a:off x="1169508" y="1999092"/>
            <a:ext cx="10621999" cy="1030774"/>
          </a:xfrm>
          <a:prstGeom prst="rect">
            <a:avLst/>
          </a:prstGeom>
        </p:spPr>
        <p:txBody>
          <a:bodyPr vert="horz" lIns="91440" tIns="45720" rIns="91440" bIns="45720" rtlCol="0">
            <a:normAutofit fontScale="70000" lnSpcReduction="20000"/>
          </a:bodyPr>
          <a:lstStyle/>
          <a:p>
            <a:pPr algn="ctr" defTabSz="573785">
              <a:lnSpc>
                <a:spcPct val="90000"/>
              </a:lnSpc>
              <a:spcAft>
                <a:spcPts val="377"/>
              </a:spcAft>
              <a:buClr>
                <a:schemeClr val="accent1"/>
              </a:buClr>
              <a:buSzPct val="80000"/>
            </a:pPr>
            <a:r>
              <a:rPr lang="en-US" sz="2900" b="1" kern="1200" dirty="0">
                <a:solidFill>
                  <a:srgbClr val="000000"/>
                </a:solidFill>
                <a:latin typeface="Times New Roman" panose="02020603050405020304" pitchFamily="18" charset="0"/>
                <a:ea typeface="+mn-ea"/>
                <a:cs typeface="Times New Roman" panose="02020603050405020304" pitchFamily="18" charset="0"/>
              </a:rPr>
              <a:t>Subtitle </a:t>
            </a:r>
          </a:p>
          <a:p>
            <a:pPr algn="ctr" defTabSz="573785">
              <a:lnSpc>
                <a:spcPct val="90000"/>
              </a:lnSpc>
              <a:spcAft>
                <a:spcPts val="377"/>
              </a:spcAft>
              <a:buClr>
                <a:schemeClr val="accent1"/>
              </a:buClr>
              <a:buSzPct val="80000"/>
            </a:pPr>
            <a:endParaRPr lang="en-US" sz="2900" kern="1200" dirty="0">
              <a:solidFill>
                <a:srgbClr val="000000"/>
              </a:solidFill>
              <a:latin typeface="Times New Roman" panose="02020603050405020304" pitchFamily="18" charset="0"/>
              <a:ea typeface="+mn-ea"/>
              <a:cs typeface="Times New Roman" panose="02020603050405020304" pitchFamily="18" charset="0"/>
            </a:endParaRPr>
          </a:p>
          <a:p>
            <a:pPr defTabSz="573785">
              <a:lnSpc>
                <a:spcPct val="90000"/>
              </a:lnSpc>
              <a:spcAft>
                <a:spcPts val="377"/>
              </a:spcAft>
              <a:buClr>
                <a:schemeClr val="accent1"/>
              </a:buClr>
              <a:buSzPct val="80000"/>
            </a:pPr>
            <a:r>
              <a:rPr lang="en-US" sz="2100" kern="1200" dirty="0">
                <a:solidFill>
                  <a:schemeClr val="tx1"/>
                </a:solidFill>
                <a:latin typeface="Times New Roman" panose="02020603050405020304" pitchFamily="18" charset="0"/>
                <a:ea typeface="+mn-ea"/>
                <a:cs typeface="Times New Roman" panose="02020603050405020304" pitchFamily="18" charset="0"/>
              </a:rPr>
              <a:t>                                                        Leveraging WONCA Conference Insights for Regional Health Advancement</a:t>
            </a:r>
          </a:p>
          <a:p>
            <a:pPr defTabSz="573785">
              <a:lnSpc>
                <a:spcPct val="90000"/>
              </a:lnSpc>
              <a:spcAft>
                <a:spcPts val="377"/>
              </a:spcAft>
              <a:buClr>
                <a:schemeClr val="accent1"/>
              </a:buClr>
              <a:buSzPct val="80000"/>
            </a:pPr>
            <a:r>
              <a:rPr lang="en-US" sz="1700" kern="1200" dirty="0">
                <a:solidFill>
                  <a:srgbClr val="000000"/>
                </a:solidFill>
                <a:latin typeface="+mn-lt"/>
                <a:ea typeface="+mn-ea"/>
                <a:cs typeface="+mn-cs"/>
              </a:rPr>
              <a:t>                                                                                   </a:t>
            </a:r>
          </a:p>
          <a:p>
            <a:pPr defTabSz="914400">
              <a:lnSpc>
                <a:spcPct val="90000"/>
              </a:lnSpc>
              <a:spcAft>
                <a:spcPts val="600"/>
              </a:spcAft>
              <a:buClr>
                <a:schemeClr val="accent1"/>
              </a:buClr>
              <a:buSzPct val="80000"/>
            </a:pPr>
            <a:endParaRPr lang="en-US" sz="1700" dirty="0">
              <a:solidFill>
                <a:schemeClr val="accent1"/>
              </a:solidFill>
            </a:endParaRPr>
          </a:p>
        </p:txBody>
      </p:sp>
      <p:sp>
        <p:nvSpPr>
          <p:cNvPr id="4" name="TextBox 3">
            <a:extLst>
              <a:ext uri="{FF2B5EF4-FFF2-40B4-BE49-F238E27FC236}">
                <a16:creationId xmlns:a16="http://schemas.microsoft.com/office/drawing/2014/main" id="{8B900504-5ADD-E485-7BAF-DBDD0FAF531B}"/>
              </a:ext>
            </a:extLst>
          </p:cNvPr>
          <p:cNvSpPr txBox="1"/>
          <p:nvPr/>
        </p:nvSpPr>
        <p:spPr>
          <a:xfrm>
            <a:off x="8423142" y="4773309"/>
            <a:ext cx="2727082" cy="1365758"/>
          </a:xfrm>
          <a:prstGeom prst="rect">
            <a:avLst/>
          </a:prstGeom>
          <a:noFill/>
        </p:spPr>
        <p:txBody>
          <a:bodyPr wrap="square" rtlCol="0">
            <a:spAutoFit/>
          </a:bodyPr>
          <a:lstStyle/>
          <a:p>
            <a:pPr algn="ctr" defTabSz="278285">
              <a:spcAft>
                <a:spcPts val="377"/>
              </a:spcAft>
            </a:pPr>
            <a:endParaRPr lang="en-US" sz="1095" kern="1200" dirty="0">
              <a:solidFill>
                <a:srgbClr val="151515"/>
              </a:solidFill>
              <a:latin typeface="Times New Roman" panose="02020603050405020304" pitchFamily="18" charset="0"/>
              <a:ea typeface="+mn-ea"/>
              <a:cs typeface="Times New Roman" panose="02020603050405020304" pitchFamily="18" charset="0"/>
            </a:endParaRPr>
          </a:p>
          <a:p>
            <a:pPr algn="ctr" defTabSz="278285">
              <a:spcAft>
                <a:spcPts val="377"/>
              </a:spcAft>
            </a:pPr>
            <a:r>
              <a:rPr lang="en-US" sz="1095" b="1" kern="1200" dirty="0">
                <a:solidFill>
                  <a:srgbClr val="151515"/>
                </a:solidFill>
                <a:latin typeface="Times New Roman" panose="02020603050405020304" pitchFamily="18" charset="0"/>
                <a:ea typeface="+mn-ea"/>
                <a:cs typeface="Times New Roman" panose="02020603050405020304" pitchFamily="18" charset="0"/>
              </a:rPr>
              <a:t>                                                                                                                                                                                      Presenter Name</a:t>
            </a:r>
            <a:r>
              <a:rPr lang="en-US" sz="1095" kern="1200" dirty="0">
                <a:solidFill>
                  <a:srgbClr val="151515"/>
                </a:solidFill>
                <a:latin typeface="Times New Roman" panose="02020603050405020304" pitchFamily="18" charset="0"/>
                <a:ea typeface="+mn-ea"/>
                <a:cs typeface="Times New Roman" panose="02020603050405020304" pitchFamily="18" charset="0"/>
              </a:rPr>
              <a:t>: Dr. KESHWAN NADAN</a:t>
            </a:r>
          </a:p>
          <a:p>
            <a:pPr algn="ctr" defTabSz="278285">
              <a:spcAft>
                <a:spcPts val="377"/>
              </a:spcAft>
            </a:pPr>
            <a:r>
              <a:rPr lang="en-US" sz="1095" b="1" kern="1200" dirty="0">
                <a:solidFill>
                  <a:srgbClr val="151515"/>
                </a:solidFill>
                <a:latin typeface="Times New Roman" panose="02020603050405020304" pitchFamily="18" charset="0"/>
                <a:ea typeface="+mn-ea"/>
                <a:cs typeface="Times New Roman" panose="02020603050405020304" pitchFamily="18" charset="0"/>
              </a:rPr>
              <a:t>                                                                                                                                                                     Date</a:t>
            </a:r>
            <a:r>
              <a:rPr lang="en-US" sz="1095" kern="1200" dirty="0">
                <a:solidFill>
                  <a:srgbClr val="151515"/>
                </a:solidFill>
                <a:latin typeface="Times New Roman" panose="02020603050405020304" pitchFamily="18" charset="0"/>
                <a:ea typeface="+mn-ea"/>
                <a:cs typeface="Times New Roman" panose="02020603050405020304" pitchFamily="18" charset="0"/>
              </a:rPr>
              <a:t>:31/07/2024</a:t>
            </a:r>
          </a:p>
          <a:p>
            <a:pPr>
              <a:spcAft>
                <a:spcPts val="600"/>
              </a:spcAft>
            </a:pPr>
            <a:endParaRPr lang="en-US" dirty="0"/>
          </a:p>
        </p:txBody>
      </p:sp>
      <p:pic>
        <p:nvPicPr>
          <p:cNvPr id="10" name="Picture 9" descr="A group of people posing for a photo&#10;&#10;Description automatically generated">
            <a:extLst>
              <a:ext uri="{FF2B5EF4-FFF2-40B4-BE49-F238E27FC236}">
                <a16:creationId xmlns:a16="http://schemas.microsoft.com/office/drawing/2014/main" id="{58C2EBD2-30F4-DCC8-447C-2453274996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776" y="2988366"/>
            <a:ext cx="7104599" cy="3107634"/>
          </a:xfrm>
          <a:prstGeom prst="rect">
            <a:avLst/>
          </a:prstGeom>
        </p:spPr>
      </p:pic>
    </p:spTree>
    <p:extLst>
      <p:ext uri="{BB962C8B-B14F-4D97-AF65-F5344CB8AC3E}">
        <p14:creationId xmlns:p14="http://schemas.microsoft.com/office/powerpoint/2010/main" val="460491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5C0B55A-7829-60DA-5866-BB69CBC7C966}"/>
              </a:ext>
            </a:extLst>
          </p:cNvPr>
          <p:cNvSpPr>
            <a:spLocks noGrp="1"/>
          </p:cNvSpPr>
          <p:nvPr>
            <p:ph type="title"/>
          </p:nvPr>
        </p:nvSpPr>
        <p:spPr>
          <a:xfrm>
            <a:off x="1143000" y="609600"/>
            <a:ext cx="9875520" cy="496186"/>
          </a:xfrm>
        </p:spPr>
        <p:txBody>
          <a:bodyPr>
            <a:normAutofit fontScale="90000"/>
          </a:bodyPr>
          <a:lstStyle/>
          <a:p>
            <a:pPr algn="ctr"/>
            <a:br>
              <a:rPr lang="en-NZ" sz="2800"/>
            </a:br>
            <a:r>
              <a:rPr lang="en-US" sz="2800"/>
              <a:t>WONCA Conferences</a:t>
            </a:r>
            <a:br>
              <a:rPr lang="en-US" sz="2800" b="1"/>
            </a:br>
            <a:endParaRPr lang="en-NZ" sz="2800" dirty="0">
              <a:latin typeface="Times New Roman" panose="02020603050405020304" pitchFamily="18" charset="0"/>
              <a:cs typeface="Times New Roman" panose="02020603050405020304" pitchFamily="18" charset="0"/>
            </a:endParaRPr>
          </a:p>
        </p:txBody>
      </p:sp>
      <p:graphicFrame>
        <p:nvGraphicFramePr>
          <p:cNvPr id="15" name="Content Placeholder 2">
            <a:extLst>
              <a:ext uri="{FF2B5EF4-FFF2-40B4-BE49-F238E27FC236}">
                <a16:creationId xmlns:a16="http://schemas.microsoft.com/office/drawing/2014/main" id="{7E6CF858-FDA3-530A-8D9B-79B01FA5E6B2}"/>
              </a:ext>
            </a:extLst>
          </p:cNvPr>
          <p:cNvGraphicFramePr>
            <a:graphicFrameLocks noGrp="1"/>
          </p:cNvGraphicFramePr>
          <p:nvPr>
            <p:ph idx="1"/>
            <p:extLst>
              <p:ext uri="{D42A27DB-BD31-4B8C-83A1-F6EECF244321}">
                <p14:modId xmlns:p14="http://schemas.microsoft.com/office/powerpoint/2010/main" val="1674641515"/>
              </p:ext>
            </p:extLst>
          </p:nvPr>
        </p:nvGraphicFramePr>
        <p:xfrm>
          <a:off x="382772" y="1275907"/>
          <a:ext cx="11408735" cy="5241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4805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5C0B55A-7829-60DA-5866-BB69CBC7C966}"/>
              </a:ext>
            </a:extLst>
          </p:cNvPr>
          <p:cNvSpPr>
            <a:spLocks noGrp="1"/>
          </p:cNvSpPr>
          <p:nvPr>
            <p:ph type="title"/>
          </p:nvPr>
        </p:nvSpPr>
        <p:spPr>
          <a:xfrm>
            <a:off x="653145" y="609600"/>
            <a:ext cx="3364378" cy="783266"/>
          </a:xfrm>
        </p:spPr>
        <p:txBody>
          <a:bodyPr>
            <a:normAutofit fontScale="90000"/>
          </a:bodyPr>
          <a:lstStyle/>
          <a:p>
            <a:br>
              <a:rPr lang="en-NZ" sz="4800"/>
            </a:br>
            <a:r>
              <a:rPr lang="en-US" sz="4800"/>
              <a:t>Call to Action</a:t>
            </a:r>
            <a:endParaRPr lang="en-NZ" sz="4800" dirty="0">
              <a:latin typeface="Times New Roman" panose="02020603050405020304" pitchFamily="18" charset="0"/>
              <a:cs typeface="Times New Roman" panose="02020603050405020304" pitchFamily="18" charset="0"/>
            </a:endParaRPr>
          </a:p>
        </p:txBody>
      </p:sp>
      <p:graphicFrame>
        <p:nvGraphicFramePr>
          <p:cNvPr id="6" name="Content Placeholder 2">
            <a:extLst>
              <a:ext uri="{FF2B5EF4-FFF2-40B4-BE49-F238E27FC236}">
                <a16:creationId xmlns:a16="http://schemas.microsoft.com/office/drawing/2014/main" id="{BE3EB8D6-F927-8A38-C4A4-D7C05370517F}"/>
              </a:ext>
            </a:extLst>
          </p:cNvPr>
          <p:cNvGraphicFramePr>
            <a:graphicFrameLocks noGrp="1"/>
          </p:cNvGraphicFramePr>
          <p:nvPr>
            <p:ph idx="1"/>
            <p:extLst>
              <p:ext uri="{D42A27DB-BD31-4B8C-83A1-F6EECF244321}">
                <p14:modId xmlns:p14="http://schemas.microsoft.com/office/powerpoint/2010/main" val="2079887685"/>
              </p:ext>
            </p:extLst>
          </p:nvPr>
        </p:nvGraphicFramePr>
        <p:xfrm>
          <a:off x="4608808" y="1700102"/>
          <a:ext cx="6451943" cy="4467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group of people sitting around a table&#10;&#10;Description automatically generated">
            <a:extLst>
              <a:ext uri="{FF2B5EF4-FFF2-40B4-BE49-F238E27FC236}">
                <a16:creationId xmlns:a16="http://schemas.microsoft.com/office/drawing/2014/main" id="{10CDF644-BE69-882A-4DE7-E00B92F70E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3527" y="1775637"/>
            <a:ext cx="3668232" cy="4316819"/>
          </a:xfrm>
          <a:prstGeom prst="rect">
            <a:avLst/>
          </a:prstGeom>
        </p:spPr>
      </p:pic>
    </p:spTree>
    <p:extLst>
      <p:ext uri="{BB962C8B-B14F-4D97-AF65-F5344CB8AC3E}">
        <p14:creationId xmlns:p14="http://schemas.microsoft.com/office/powerpoint/2010/main" val="1597061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5C0B55A-7829-60DA-5866-BB69CBC7C966}"/>
              </a:ext>
            </a:extLst>
          </p:cNvPr>
          <p:cNvSpPr>
            <a:spLocks noGrp="1"/>
          </p:cNvSpPr>
          <p:nvPr>
            <p:ph type="title"/>
          </p:nvPr>
        </p:nvSpPr>
        <p:spPr>
          <a:xfrm>
            <a:off x="1143000" y="609600"/>
            <a:ext cx="9875520" cy="1356360"/>
          </a:xfrm>
        </p:spPr>
        <p:txBody>
          <a:bodyPr>
            <a:normAutofit/>
          </a:bodyPr>
          <a:lstStyle/>
          <a:p>
            <a:br>
              <a:rPr lang="en-NZ"/>
            </a:br>
            <a:r>
              <a:rPr lang="en-NZ"/>
              <a:t>Conclusion</a:t>
            </a:r>
            <a:endParaRPr lang="en-NZ">
              <a:latin typeface="Times New Roman" panose="02020603050405020304" pitchFamily="18" charset="0"/>
              <a:cs typeface="Times New Roman" panose="02020603050405020304" pitchFamily="18" charset="0"/>
            </a:endParaRPr>
          </a:p>
        </p:txBody>
      </p:sp>
      <p:graphicFrame>
        <p:nvGraphicFramePr>
          <p:cNvPr id="12" name="Content Placeholder 2">
            <a:extLst>
              <a:ext uri="{FF2B5EF4-FFF2-40B4-BE49-F238E27FC236}">
                <a16:creationId xmlns:a16="http://schemas.microsoft.com/office/drawing/2014/main" id="{44244EA4-16BA-4940-1F19-914234D31120}"/>
              </a:ext>
            </a:extLst>
          </p:cNvPr>
          <p:cNvGraphicFramePr>
            <a:graphicFrameLocks noGrp="1"/>
          </p:cNvGraphicFramePr>
          <p:nvPr>
            <p:ph idx="1"/>
            <p:extLst>
              <p:ext uri="{D42A27DB-BD31-4B8C-83A1-F6EECF244321}">
                <p14:modId xmlns:p14="http://schemas.microsoft.com/office/powerpoint/2010/main" val="820334523"/>
              </p:ext>
            </p:extLst>
          </p:nvPr>
        </p:nvGraphicFramePr>
        <p:xfrm>
          <a:off x="1143000" y="2298530"/>
          <a:ext cx="9872663" cy="3797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8421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99259-C93E-F191-ED3A-4A1CBBE5389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B090688-5491-DE32-49B1-583299EEB82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0B7BF02-8683-C49C-3187-5DFAEE339B26}"/>
              </a:ext>
            </a:extLst>
          </p:cNvPr>
          <p:cNvPicPr>
            <a:picLocks noChangeAspect="1"/>
          </p:cNvPicPr>
          <p:nvPr/>
        </p:nvPicPr>
        <p:blipFill>
          <a:blip r:embed="rId2"/>
          <a:stretch>
            <a:fillRect/>
          </a:stretch>
        </p:blipFill>
        <p:spPr>
          <a:xfrm>
            <a:off x="0" y="151926"/>
            <a:ext cx="12036056" cy="6631646"/>
          </a:xfrm>
          <a:prstGeom prst="rect">
            <a:avLst/>
          </a:prstGeom>
        </p:spPr>
      </p:pic>
    </p:spTree>
    <p:extLst>
      <p:ext uri="{BB962C8B-B14F-4D97-AF65-F5344CB8AC3E}">
        <p14:creationId xmlns:p14="http://schemas.microsoft.com/office/powerpoint/2010/main" val="1815601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A6198-E351-AB06-4A29-D3A8D0B04EC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A4DE0DB-0FB9-56CF-A52C-B2433C3927DB}"/>
              </a:ext>
            </a:extLst>
          </p:cNvPr>
          <p:cNvSpPr>
            <a:spLocks noGrp="1"/>
          </p:cNvSpPr>
          <p:nvPr>
            <p:ph type="subTitle" idx="1"/>
          </p:nvPr>
        </p:nvSpPr>
        <p:spPr/>
        <p:txBody>
          <a:bodyPr/>
          <a:lstStyle/>
          <a:p>
            <a:endParaRPr lang="en-US"/>
          </a:p>
        </p:txBody>
      </p:sp>
      <p:pic>
        <p:nvPicPr>
          <p:cNvPr id="5" name="Picture 4" descr="A view of a beach and a large building&#10;&#10;Description automatically generated with medium confidence">
            <a:extLst>
              <a:ext uri="{FF2B5EF4-FFF2-40B4-BE49-F238E27FC236}">
                <a16:creationId xmlns:a16="http://schemas.microsoft.com/office/drawing/2014/main" id="{F2ED47E6-B3A1-D6AC-2217-E0B32DF7C5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498197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10C91-2C52-53B3-BA08-0E7A73651F16}"/>
              </a:ext>
            </a:extLst>
          </p:cNvPr>
          <p:cNvSpPr>
            <a:spLocks noGrp="1"/>
          </p:cNvSpPr>
          <p:nvPr>
            <p:ph type="title"/>
          </p:nvPr>
        </p:nvSpPr>
        <p:spPr/>
        <p:txBody>
          <a:bodyPr/>
          <a:lstStyle/>
          <a:p>
            <a:endParaRPr lang="en-US"/>
          </a:p>
        </p:txBody>
      </p:sp>
      <p:pic>
        <p:nvPicPr>
          <p:cNvPr id="5" name="Content Placeholder 4" descr="A concrete walkway next to a body of water">
            <a:extLst>
              <a:ext uri="{FF2B5EF4-FFF2-40B4-BE49-F238E27FC236}">
                <a16:creationId xmlns:a16="http://schemas.microsoft.com/office/drawing/2014/main" id="{590AEBD8-F014-82C9-89CA-B1973AFC45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078" y="276447"/>
            <a:ext cx="11674549" cy="6390167"/>
          </a:xfrm>
        </p:spPr>
      </p:pic>
    </p:spTree>
    <p:extLst>
      <p:ext uri="{BB962C8B-B14F-4D97-AF65-F5344CB8AC3E}">
        <p14:creationId xmlns:p14="http://schemas.microsoft.com/office/powerpoint/2010/main" val="1389578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052" name="Picture 4" descr="1,000+ Best Thank You Images · 100% Free Download · Pexels ...">
            <a:extLst>
              <a:ext uri="{FF2B5EF4-FFF2-40B4-BE49-F238E27FC236}">
                <a16:creationId xmlns:a16="http://schemas.microsoft.com/office/drawing/2014/main" id="{7573CC75-2795-0718-0628-A49AEB1A4E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7972" y="565573"/>
            <a:ext cx="3877000" cy="55906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group of people sitting in an airplane&#10;&#10;Description automatically generated">
            <a:extLst>
              <a:ext uri="{FF2B5EF4-FFF2-40B4-BE49-F238E27FC236}">
                <a16:creationId xmlns:a16="http://schemas.microsoft.com/office/drawing/2014/main" id="{BB1251F1-4D3A-1F0F-9BEB-486D56E836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945" y="565573"/>
            <a:ext cx="7086027" cy="5734474"/>
          </a:xfrm>
          <a:prstGeom prst="rect">
            <a:avLst/>
          </a:prstGeom>
        </p:spPr>
      </p:pic>
    </p:spTree>
    <p:extLst>
      <p:ext uri="{BB962C8B-B14F-4D97-AF65-F5344CB8AC3E}">
        <p14:creationId xmlns:p14="http://schemas.microsoft.com/office/powerpoint/2010/main" val="600814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5C0B55A-7829-60DA-5866-BB69CBC7C966}"/>
              </a:ext>
            </a:extLst>
          </p:cNvPr>
          <p:cNvSpPr>
            <a:spLocks noGrp="1"/>
          </p:cNvSpPr>
          <p:nvPr>
            <p:ph type="title"/>
          </p:nvPr>
        </p:nvSpPr>
        <p:spPr/>
        <p:txBody>
          <a:bodyPr>
            <a:normAutofit/>
          </a:bodyPr>
          <a:lstStyle/>
          <a:p>
            <a:br>
              <a:rPr lang="en-NZ"/>
            </a:br>
            <a:r>
              <a:rPr lang="en-NZ">
                <a:latin typeface="Times New Roman" panose="02020603050405020304" pitchFamily="18" charset="0"/>
                <a:cs typeface="Times New Roman" panose="02020603050405020304" pitchFamily="18" charset="0"/>
              </a:rPr>
              <a:t>Introduction</a:t>
            </a:r>
          </a:p>
        </p:txBody>
      </p:sp>
      <p:graphicFrame>
        <p:nvGraphicFramePr>
          <p:cNvPr id="10" name="Content Placeholder 2">
            <a:extLst>
              <a:ext uri="{FF2B5EF4-FFF2-40B4-BE49-F238E27FC236}">
                <a16:creationId xmlns:a16="http://schemas.microsoft.com/office/drawing/2014/main" id="{BE812684-0EC8-7381-1FE6-CF49E705B6F7}"/>
              </a:ext>
            </a:extLst>
          </p:cNvPr>
          <p:cNvGraphicFramePr>
            <a:graphicFrameLocks noGrp="1"/>
          </p:cNvGraphicFramePr>
          <p:nvPr>
            <p:ph idx="1"/>
            <p:extLst>
              <p:ext uri="{D42A27DB-BD31-4B8C-83A1-F6EECF244321}">
                <p14:modId xmlns:p14="http://schemas.microsoft.com/office/powerpoint/2010/main" val="1967810147"/>
              </p:ext>
            </p:extLst>
          </p:nvPr>
        </p:nvGraphicFramePr>
        <p:xfrm>
          <a:off x="1143000" y="2298530"/>
          <a:ext cx="9872663" cy="3797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5104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5C0B55A-7829-60DA-5866-BB69CBC7C966}"/>
              </a:ext>
            </a:extLst>
          </p:cNvPr>
          <p:cNvSpPr>
            <a:spLocks noGrp="1"/>
          </p:cNvSpPr>
          <p:nvPr>
            <p:ph type="title"/>
          </p:nvPr>
        </p:nvSpPr>
        <p:spPr>
          <a:xfrm>
            <a:off x="1143000" y="609600"/>
            <a:ext cx="3070190" cy="857693"/>
          </a:xfrm>
        </p:spPr>
        <p:txBody>
          <a:bodyPr>
            <a:normAutofit fontScale="90000"/>
          </a:bodyPr>
          <a:lstStyle/>
          <a:p>
            <a:br>
              <a:rPr lang="en-NZ" dirty="0"/>
            </a:br>
            <a:r>
              <a:rPr lang="en-NZ" dirty="0">
                <a:latin typeface="Times New Roman" panose="02020603050405020304" pitchFamily="18" charset="0"/>
                <a:cs typeface="Times New Roman" panose="02020603050405020304" pitchFamily="18" charset="0"/>
              </a:rPr>
              <a:t>Objectives</a:t>
            </a:r>
          </a:p>
        </p:txBody>
      </p:sp>
      <p:pic>
        <p:nvPicPr>
          <p:cNvPr id="7" name="Picture 6" descr="A group of people wearing lanyards">
            <a:extLst>
              <a:ext uri="{FF2B5EF4-FFF2-40B4-BE49-F238E27FC236}">
                <a16:creationId xmlns:a16="http://schemas.microsoft.com/office/drawing/2014/main" id="{1BC58FDE-099F-2895-7E59-F72DDD9B2F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6621" y="2093789"/>
            <a:ext cx="2896569" cy="2172426"/>
          </a:xfrm>
          <a:prstGeom prst="rect">
            <a:avLst/>
          </a:prstGeom>
        </p:spPr>
      </p:pic>
      <p:sp>
        <p:nvSpPr>
          <p:cNvPr id="3" name="Content Placeholder 2">
            <a:extLst>
              <a:ext uri="{FF2B5EF4-FFF2-40B4-BE49-F238E27FC236}">
                <a16:creationId xmlns:a16="http://schemas.microsoft.com/office/drawing/2014/main" id="{257FEB26-49BC-794F-5090-016F77BE45E6}"/>
              </a:ext>
            </a:extLst>
          </p:cNvPr>
          <p:cNvSpPr>
            <a:spLocks noGrp="1"/>
          </p:cNvSpPr>
          <p:nvPr>
            <p:ph idx="1"/>
          </p:nvPr>
        </p:nvSpPr>
        <p:spPr>
          <a:xfrm>
            <a:off x="4490977" y="1052623"/>
            <a:ext cx="6524894" cy="5043377"/>
          </a:xfrm>
        </p:spPr>
        <p:txBody>
          <a:bodyPr>
            <a:normAutofit/>
          </a:bodyPr>
          <a:lstStyle/>
          <a:p>
            <a:r>
              <a:rPr lang="en-US" sz="1800" dirty="0">
                <a:solidFill>
                  <a:schemeClr val="tx1"/>
                </a:solidFill>
                <a:latin typeface="Times New Roman" panose="02020603050405020304" pitchFamily="18" charset="0"/>
                <a:cs typeface="Times New Roman" panose="02020603050405020304" pitchFamily="18" charset="0"/>
              </a:rPr>
              <a:t>Enhance Healthcare Workforce: Focus on local capacity building and community development to create a resilient and innovative healthcare workforce in the Pacific region.</a:t>
            </a:r>
          </a:p>
          <a:p>
            <a:r>
              <a:rPr lang="en-US" sz="1800" dirty="0">
                <a:solidFill>
                  <a:schemeClr val="tx1"/>
                </a:solidFill>
                <a:latin typeface="Times New Roman" panose="02020603050405020304" pitchFamily="18" charset="0"/>
                <a:cs typeface="Times New Roman" panose="02020603050405020304" pitchFamily="18" charset="0"/>
              </a:rPr>
              <a:t>Strengthen Partnerships: Foster collaborations with international partners to support healthcare initiatives and address challenges, particularly those highlighted during the COVID-19 crisis.</a:t>
            </a:r>
          </a:p>
          <a:p>
            <a:r>
              <a:rPr lang="en-US" sz="1800" dirty="0">
                <a:solidFill>
                  <a:schemeClr val="tx1"/>
                </a:solidFill>
                <a:latin typeface="Times New Roman" panose="02020603050405020304" pitchFamily="18" charset="0"/>
                <a:cs typeface="Times New Roman" panose="02020603050405020304" pitchFamily="18" charset="0"/>
              </a:rPr>
              <a:t>Expand WONCA Programs: Advocate for policy support and funding to sustain and expand WONCA-related programs in the Pacific.</a:t>
            </a:r>
          </a:p>
          <a:p>
            <a:r>
              <a:rPr lang="en-US" sz="1800" dirty="0">
                <a:solidFill>
                  <a:schemeClr val="tx1"/>
                </a:solidFill>
                <a:latin typeface="Times New Roman" panose="02020603050405020304" pitchFamily="18" charset="0"/>
                <a:cs typeface="Times New Roman" panose="02020603050405020304" pitchFamily="18" charset="0"/>
              </a:rPr>
              <a:t>Increase Participation: Work towards increasing the inclusion of Pacific family doctors in the WONCA Asia Pacific regional block.</a:t>
            </a:r>
          </a:p>
          <a:p>
            <a:r>
              <a:rPr lang="en-US" sz="1800" dirty="0">
                <a:solidFill>
                  <a:schemeClr val="tx1"/>
                </a:solidFill>
                <a:latin typeface="Times New Roman" panose="02020603050405020304" pitchFamily="18" charset="0"/>
                <a:cs typeface="Times New Roman" panose="02020603050405020304" pitchFamily="18" charset="0"/>
              </a:rPr>
              <a:t>Promote Multidisciplinary Collaboration: Engage with various stakeholders to enhance the provision of healthcare services across the Pacific.</a:t>
            </a:r>
          </a:p>
          <a:p>
            <a:r>
              <a:rPr lang="en-US" sz="1800" dirty="0">
                <a:solidFill>
                  <a:schemeClr val="tx1"/>
                </a:solidFill>
                <a:latin typeface="Times New Roman" panose="02020603050405020304" pitchFamily="18" charset="0"/>
                <a:cs typeface="Times New Roman" panose="02020603050405020304" pitchFamily="18" charset="0"/>
              </a:rPr>
              <a:t>Celebrate Achievements: Recognize and celebrate the successful conference and ongoing efforts to improve healthcare in the region</a:t>
            </a:r>
          </a:p>
          <a:p>
            <a:endParaRPr lang="en-US" sz="1500" dirty="0"/>
          </a:p>
        </p:txBody>
      </p:sp>
    </p:spTree>
    <p:extLst>
      <p:ext uri="{BB962C8B-B14F-4D97-AF65-F5344CB8AC3E}">
        <p14:creationId xmlns:p14="http://schemas.microsoft.com/office/powerpoint/2010/main" val="3996504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5C0B55A-7829-60DA-5866-BB69CBC7C966}"/>
              </a:ext>
            </a:extLst>
          </p:cNvPr>
          <p:cNvSpPr>
            <a:spLocks noGrp="1"/>
          </p:cNvSpPr>
          <p:nvPr>
            <p:ph type="title"/>
          </p:nvPr>
        </p:nvSpPr>
        <p:spPr>
          <a:xfrm>
            <a:off x="265814" y="609600"/>
            <a:ext cx="10752706" cy="1112874"/>
          </a:xfrm>
        </p:spPr>
        <p:txBody>
          <a:bodyPr>
            <a:normAutofit fontScale="90000"/>
          </a:bodyPr>
          <a:lstStyle/>
          <a:p>
            <a:pPr algn="ctr"/>
            <a:br>
              <a:rPr lang="en-NZ" dirty="0"/>
            </a:br>
            <a:br>
              <a:rPr lang="en-US" b="1" dirty="0"/>
            </a:br>
            <a:r>
              <a:rPr lang="en-US" b="1" dirty="0"/>
              <a:t>Pacific Doctors Network: Definition and Mission</a:t>
            </a:r>
            <a:endParaRPr lang="en-NZ" dirty="0">
              <a:latin typeface="Times New Roman" panose="02020603050405020304" pitchFamily="18" charset="0"/>
              <a:cs typeface="Times New Roman" panose="02020603050405020304" pitchFamily="18" charset="0"/>
            </a:endParaRPr>
          </a:p>
        </p:txBody>
      </p:sp>
      <p:graphicFrame>
        <p:nvGraphicFramePr>
          <p:cNvPr id="6" name="Content Placeholder 2">
            <a:extLst>
              <a:ext uri="{FF2B5EF4-FFF2-40B4-BE49-F238E27FC236}">
                <a16:creationId xmlns:a16="http://schemas.microsoft.com/office/drawing/2014/main" id="{9521CFDE-D6FB-A723-8940-3759D3C70AE0}"/>
              </a:ext>
            </a:extLst>
          </p:cNvPr>
          <p:cNvGraphicFramePr>
            <a:graphicFrameLocks noGrp="1"/>
          </p:cNvGraphicFramePr>
          <p:nvPr>
            <p:ph idx="1"/>
            <p:extLst>
              <p:ext uri="{D42A27DB-BD31-4B8C-83A1-F6EECF244321}">
                <p14:modId xmlns:p14="http://schemas.microsoft.com/office/powerpoint/2010/main" val="2794222071"/>
              </p:ext>
            </p:extLst>
          </p:nvPr>
        </p:nvGraphicFramePr>
        <p:xfrm>
          <a:off x="1143000" y="2057400"/>
          <a:ext cx="9872663"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1157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5C0B55A-7829-60DA-5866-BB69CBC7C966}"/>
              </a:ext>
            </a:extLst>
          </p:cNvPr>
          <p:cNvSpPr>
            <a:spLocks noGrp="1"/>
          </p:cNvSpPr>
          <p:nvPr>
            <p:ph type="title"/>
          </p:nvPr>
        </p:nvSpPr>
        <p:spPr>
          <a:xfrm>
            <a:off x="372140" y="609599"/>
            <a:ext cx="3645383" cy="5606143"/>
          </a:xfrm>
        </p:spPr>
        <p:txBody>
          <a:bodyPr>
            <a:normAutofit/>
          </a:bodyPr>
          <a:lstStyle/>
          <a:p>
            <a:r>
              <a:rPr lang="en-US" sz="4000" b="1" dirty="0">
                <a:solidFill>
                  <a:schemeClr val="tx1"/>
                </a:solidFill>
                <a:latin typeface="Times New Roman" panose="02020603050405020304" pitchFamily="18" charset="0"/>
                <a:cs typeface="Times New Roman" panose="02020603050405020304" pitchFamily="18" charset="0"/>
              </a:rPr>
              <a:t>Benefits of Becoming a Part of the Pacific Doctors Network</a:t>
            </a:r>
            <a:br>
              <a:rPr lang="en-US" sz="4800" b="1" dirty="0"/>
            </a:br>
            <a:endParaRPr lang="en-NZ" sz="4800" dirty="0">
              <a:latin typeface="Times New Roman" panose="02020603050405020304" pitchFamily="18" charset="0"/>
              <a:cs typeface="Times New Roman" panose="02020603050405020304" pitchFamily="18" charset="0"/>
            </a:endParaRPr>
          </a:p>
        </p:txBody>
      </p:sp>
      <p:graphicFrame>
        <p:nvGraphicFramePr>
          <p:cNvPr id="10" name="Content Placeholder 2">
            <a:extLst>
              <a:ext uri="{FF2B5EF4-FFF2-40B4-BE49-F238E27FC236}">
                <a16:creationId xmlns:a16="http://schemas.microsoft.com/office/drawing/2014/main" id="{E6517474-C826-3FAA-18B4-86EEBAA4AE23}"/>
              </a:ext>
            </a:extLst>
          </p:cNvPr>
          <p:cNvGraphicFramePr>
            <a:graphicFrameLocks noGrp="1"/>
          </p:cNvGraphicFramePr>
          <p:nvPr>
            <p:ph idx="1"/>
            <p:extLst>
              <p:ext uri="{D42A27DB-BD31-4B8C-83A1-F6EECF244321}">
                <p14:modId xmlns:p14="http://schemas.microsoft.com/office/powerpoint/2010/main" val="2737894398"/>
              </p:ext>
            </p:extLst>
          </p:nvPr>
        </p:nvGraphicFramePr>
        <p:xfrm>
          <a:off x="3668233" y="1199858"/>
          <a:ext cx="7963786" cy="4467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963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55058"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Title 1">
            <a:extLst>
              <a:ext uri="{FF2B5EF4-FFF2-40B4-BE49-F238E27FC236}">
                <a16:creationId xmlns:a16="http://schemas.microsoft.com/office/drawing/2014/main" id="{65C0B55A-7829-60DA-5866-BB69CBC7C966}"/>
              </a:ext>
            </a:extLst>
          </p:cNvPr>
          <p:cNvSpPr>
            <a:spLocks noGrp="1"/>
          </p:cNvSpPr>
          <p:nvPr>
            <p:ph type="title"/>
          </p:nvPr>
        </p:nvSpPr>
        <p:spPr>
          <a:xfrm>
            <a:off x="441009" y="873457"/>
            <a:ext cx="3273042" cy="5222543"/>
          </a:xfrm>
        </p:spPr>
        <p:txBody>
          <a:bodyPr>
            <a:normAutofit/>
          </a:bodyPr>
          <a:lstStyle/>
          <a:p>
            <a:br>
              <a:rPr lang="en-NZ" sz="2800">
                <a:solidFill>
                  <a:srgbClr val="FFFFFF"/>
                </a:solidFill>
              </a:rPr>
            </a:br>
            <a:r>
              <a:rPr lang="en-US" sz="2800">
                <a:solidFill>
                  <a:srgbClr val="FFFFFF"/>
                </a:solidFill>
                <a:latin typeface="Times New Roman" panose="02020603050405020304" pitchFamily="18" charset="0"/>
                <a:cs typeface="Times New Roman" panose="02020603050405020304" pitchFamily="18" charset="0"/>
              </a:rPr>
              <a:t>Importance of Collaboration for Enhancing Healthcare in the Region</a:t>
            </a:r>
            <a:br>
              <a:rPr lang="en-US" sz="2800" b="1">
                <a:solidFill>
                  <a:srgbClr val="FFFFFF"/>
                </a:solidFill>
              </a:rPr>
            </a:br>
            <a:endParaRPr lang="en-NZ" sz="2800">
              <a:solidFill>
                <a:srgbClr val="FFFFFF"/>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57FEB26-49BC-794F-5090-016F77BE45E6}"/>
              </a:ext>
            </a:extLst>
          </p:cNvPr>
          <p:cNvSpPr>
            <a:spLocks noGrp="1"/>
          </p:cNvSpPr>
          <p:nvPr>
            <p:ph idx="1"/>
          </p:nvPr>
        </p:nvSpPr>
        <p:spPr>
          <a:xfrm>
            <a:off x="4995081" y="884090"/>
            <a:ext cx="6020790" cy="5222543"/>
          </a:xfrm>
        </p:spPr>
        <p:txBody>
          <a:bodyPr anchor="ctr">
            <a:normAutofit/>
          </a:bodyPr>
          <a:lstStyle/>
          <a:p>
            <a:r>
              <a:rPr lang="en-US" sz="1600" b="1" dirty="0">
                <a:solidFill>
                  <a:schemeClr val="tx1"/>
                </a:solidFill>
                <a:latin typeface="Times New Roman" panose="02020603050405020304" pitchFamily="18" charset="0"/>
                <a:cs typeface="Times New Roman" panose="02020603050405020304" pitchFamily="18" charset="0"/>
              </a:rPr>
              <a:t>Bridging Gaps in Healthcare</a:t>
            </a:r>
          </a:p>
          <a:p>
            <a:pPr marL="45720" indent="0">
              <a:buNone/>
            </a:pPr>
            <a:r>
              <a:rPr lang="en-US" sz="1600" dirty="0">
                <a:solidFill>
                  <a:schemeClr val="tx1"/>
                </a:solidFill>
                <a:latin typeface="Times New Roman" panose="02020603050405020304" pitchFamily="18" charset="0"/>
                <a:cs typeface="Times New Roman" panose="02020603050405020304" pitchFamily="18" charset="0"/>
              </a:rPr>
              <a:t>The Pacific region faces unique challenges, including geographic isolation, limited resources, and varying levels of healthcare infrastructure. PDN aims to bridge these gaps by providing a platform for doctors to share knowledge, resources, and best practices.</a:t>
            </a:r>
          </a:p>
          <a:p>
            <a:endParaRPr lang="en-US" sz="1600" b="1" dirty="0">
              <a:solidFill>
                <a:schemeClr val="tx1"/>
              </a:solidFill>
              <a:latin typeface="Times New Roman" panose="02020603050405020304" pitchFamily="18" charset="0"/>
              <a:cs typeface="Times New Roman" panose="02020603050405020304" pitchFamily="18" charset="0"/>
            </a:endParaRPr>
          </a:p>
          <a:p>
            <a:r>
              <a:rPr lang="en-US" sz="1600" b="1" dirty="0">
                <a:solidFill>
                  <a:schemeClr val="tx1"/>
                </a:solidFill>
                <a:latin typeface="Times New Roman" panose="02020603050405020304" pitchFamily="18" charset="0"/>
                <a:cs typeface="Times New Roman" panose="02020603050405020304" pitchFamily="18" charset="0"/>
              </a:rPr>
              <a:t>Enhancing Medical Education and Training</a:t>
            </a:r>
          </a:p>
          <a:p>
            <a:pPr marL="45720" indent="0">
              <a:buNone/>
            </a:pPr>
            <a:r>
              <a:rPr lang="en-US" sz="1600" dirty="0">
                <a:solidFill>
                  <a:schemeClr val="tx1"/>
                </a:solidFill>
                <a:latin typeface="Times New Roman" panose="02020603050405020304" pitchFamily="18" charset="0"/>
                <a:cs typeface="Times New Roman" panose="02020603050405020304" pitchFamily="18" charset="0"/>
              </a:rPr>
              <a:t>Through PDN, healthcare professionals have access to continuous medical education and training. This ensures that doctors in the Pacific remain updated with the latest medical advancements and techniques, ultimately improving patient care standards.</a:t>
            </a:r>
          </a:p>
          <a:p>
            <a:endParaRPr lang="en-US" sz="1600" b="1" dirty="0">
              <a:solidFill>
                <a:schemeClr val="tx1"/>
              </a:solidFill>
              <a:latin typeface="Times New Roman" panose="02020603050405020304" pitchFamily="18" charset="0"/>
              <a:cs typeface="Times New Roman" panose="02020603050405020304" pitchFamily="18" charset="0"/>
            </a:endParaRPr>
          </a:p>
          <a:p>
            <a:r>
              <a:rPr lang="en-US" sz="1600" b="1" dirty="0">
                <a:solidFill>
                  <a:schemeClr val="tx1"/>
                </a:solidFill>
                <a:latin typeface="Times New Roman" panose="02020603050405020304" pitchFamily="18" charset="0"/>
                <a:cs typeface="Times New Roman" panose="02020603050405020304" pitchFamily="18" charset="0"/>
              </a:rPr>
              <a:t>Promoting Regional Research and Development</a:t>
            </a:r>
          </a:p>
          <a:p>
            <a:pPr marL="45720" indent="0">
              <a:buNone/>
            </a:pPr>
            <a:r>
              <a:rPr lang="en-US" sz="1600" dirty="0">
                <a:solidFill>
                  <a:schemeClr val="tx1"/>
                </a:solidFill>
                <a:latin typeface="Times New Roman" panose="02020603050405020304" pitchFamily="18" charset="0"/>
                <a:cs typeface="Times New Roman" panose="02020603050405020304" pitchFamily="18" charset="0"/>
              </a:rPr>
              <a:t>PDN encourages collaborative research efforts to address region-specific health issues. By pooling resources and expertise, the network can drive innovative solutions and policies tailored to the Pacific context.</a:t>
            </a:r>
          </a:p>
          <a:p>
            <a:endParaRPr lang="en-US" sz="1600" dirty="0">
              <a:solidFill>
                <a:schemeClr val="tx1"/>
              </a:solidFill>
            </a:endParaRPr>
          </a:p>
        </p:txBody>
      </p:sp>
    </p:spTree>
    <p:extLst>
      <p:ext uri="{BB962C8B-B14F-4D97-AF65-F5344CB8AC3E}">
        <p14:creationId xmlns:p14="http://schemas.microsoft.com/office/powerpoint/2010/main" val="96135702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5C0B55A-7829-60DA-5866-BB69CBC7C966}"/>
              </a:ext>
            </a:extLst>
          </p:cNvPr>
          <p:cNvSpPr>
            <a:spLocks noGrp="1"/>
          </p:cNvSpPr>
          <p:nvPr>
            <p:ph type="title"/>
          </p:nvPr>
        </p:nvSpPr>
        <p:spPr>
          <a:xfrm>
            <a:off x="4784651" y="609600"/>
            <a:ext cx="6686497" cy="1356360"/>
          </a:xfrm>
        </p:spPr>
        <p:txBody>
          <a:bodyPr>
            <a:normAutofit/>
          </a:bodyPr>
          <a:lstStyle/>
          <a:p>
            <a:br>
              <a:rPr lang="en-NZ" sz="2100"/>
            </a:br>
            <a:r>
              <a:rPr lang="en-US" sz="2100">
                <a:latin typeface="Times New Roman" panose="02020603050405020304" pitchFamily="18" charset="0"/>
                <a:cs typeface="Times New Roman" panose="02020603050405020304" pitchFamily="18" charset="0"/>
              </a:rPr>
              <a:t>Strategies for Effective Collaboration within PDN</a:t>
            </a:r>
            <a:br>
              <a:rPr lang="en-US" sz="2100" b="1"/>
            </a:br>
            <a:endParaRPr lang="en-NZ" sz="2100">
              <a:latin typeface="Times New Roman" panose="02020603050405020304" pitchFamily="18" charset="0"/>
              <a:cs typeface="Times New Roman" panose="02020603050405020304" pitchFamily="18" charset="0"/>
            </a:endParaRPr>
          </a:p>
        </p:txBody>
      </p:sp>
      <p:pic>
        <p:nvPicPr>
          <p:cNvPr id="5" name="Picture 4" descr="A group of people sitting at a table&#10;&#10;Description automatically generated">
            <a:extLst>
              <a:ext uri="{FF2B5EF4-FFF2-40B4-BE49-F238E27FC236}">
                <a16:creationId xmlns:a16="http://schemas.microsoft.com/office/drawing/2014/main" id="{1E5C1753-757C-3984-B844-B430E55A8095}"/>
              </a:ext>
            </a:extLst>
          </p:cNvPr>
          <p:cNvPicPr>
            <a:picLocks noChangeAspect="1"/>
          </p:cNvPicPr>
          <p:nvPr/>
        </p:nvPicPr>
        <p:blipFill>
          <a:blip r:embed="rId2">
            <a:extLst>
              <a:ext uri="{28A0092B-C50C-407E-A947-70E740481C1C}">
                <a14:useLocalDpi xmlns:a14="http://schemas.microsoft.com/office/drawing/2010/main" val="0"/>
              </a:ext>
            </a:extLst>
          </a:blip>
          <a:srcRect l="9993" r="22989" b="3"/>
          <a:stretch/>
        </p:blipFill>
        <p:spPr>
          <a:xfrm>
            <a:off x="872065" y="1775637"/>
            <a:ext cx="3210838" cy="4222707"/>
          </a:xfrm>
          <a:prstGeom prst="rect">
            <a:avLst/>
          </a:prstGeom>
        </p:spPr>
      </p:pic>
      <p:sp>
        <p:nvSpPr>
          <p:cNvPr id="3" name="Content Placeholder 2">
            <a:extLst>
              <a:ext uri="{FF2B5EF4-FFF2-40B4-BE49-F238E27FC236}">
                <a16:creationId xmlns:a16="http://schemas.microsoft.com/office/drawing/2014/main" id="{257FEB26-49BC-794F-5090-016F77BE45E6}"/>
              </a:ext>
            </a:extLst>
          </p:cNvPr>
          <p:cNvSpPr>
            <a:spLocks noGrp="1"/>
          </p:cNvSpPr>
          <p:nvPr>
            <p:ph idx="1"/>
          </p:nvPr>
        </p:nvSpPr>
        <p:spPr>
          <a:xfrm>
            <a:off x="4561367" y="2057400"/>
            <a:ext cx="6909780" cy="4038600"/>
          </a:xfrm>
        </p:spPr>
        <p:txBody>
          <a:bodyPr>
            <a:normAutofit fontScale="77500" lnSpcReduction="20000"/>
          </a:bodyPr>
          <a:lstStyle/>
          <a:p>
            <a:r>
              <a:rPr lang="en-US" sz="1800" b="1" dirty="0">
                <a:solidFill>
                  <a:schemeClr val="tx1"/>
                </a:solidFill>
                <a:latin typeface="Times New Roman" panose="02020603050405020304" pitchFamily="18" charset="0"/>
                <a:cs typeface="Times New Roman" panose="02020603050405020304" pitchFamily="18" charset="0"/>
              </a:rPr>
              <a:t>Establishing Communication Channels</a:t>
            </a:r>
          </a:p>
          <a:p>
            <a:pPr marL="45720" indent="0">
              <a:buNone/>
            </a:pPr>
            <a:r>
              <a:rPr lang="en-US" sz="1800" dirty="0">
                <a:solidFill>
                  <a:schemeClr val="tx1"/>
                </a:solidFill>
                <a:latin typeface="Times New Roman" panose="02020603050405020304" pitchFamily="18" charset="0"/>
                <a:cs typeface="Times New Roman" panose="02020603050405020304" pitchFamily="18" charset="0"/>
              </a:rPr>
              <a:t>Effective communication is the backbone of any successful network. To facilitate regular interaction among members, PDNs should leverage digital platforms, including webinars, social media, and dedicated forums.</a:t>
            </a:r>
          </a:p>
          <a:p>
            <a:r>
              <a:rPr lang="en-US" sz="1800" b="1" dirty="0">
                <a:solidFill>
                  <a:schemeClr val="tx1"/>
                </a:solidFill>
                <a:latin typeface="Times New Roman" panose="02020603050405020304" pitchFamily="18" charset="0"/>
                <a:cs typeface="Times New Roman" panose="02020603050405020304" pitchFamily="18" charset="0"/>
              </a:rPr>
              <a:t>Creating Specialized Working Groups</a:t>
            </a:r>
          </a:p>
          <a:p>
            <a:pPr marL="45720" indent="0">
              <a:buNone/>
            </a:pPr>
            <a:r>
              <a:rPr lang="en-US" sz="1800" dirty="0">
                <a:solidFill>
                  <a:schemeClr val="tx1"/>
                </a:solidFill>
                <a:latin typeface="Times New Roman" panose="02020603050405020304" pitchFamily="18" charset="0"/>
                <a:cs typeface="Times New Roman" panose="02020603050405020304" pitchFamily="18" charset="0"/>
              </a:rPr>
              <a:t>PDN can form specialized working groups focused on key health issues such as non-communicable diseases, maternal and child health, and infectious diseases. These groups can spearhead targeted initiatives, share expertise, and drive collaborative projects.</a:t>
            </a:r>
          </a:p>
          <a:p>
            <a:r>
              <a:rPr lang="en-US" sz="1800" b="1" dirty="0">
                <a:solidFill>
                  <a:schemeClr val="tx1"/>
                </a:solidFill>
                <a:latin typeface="Times New Roman" panose="02020603050405020304" pitchFamily="18" charset="0"/>
                <a:cs typeface="Times New Roman" panose="02020603050405020304" pitchFamily="18" charset="0"/>
              </a:rPr>
              <a:t>Hosting Regional Conferences and Workshops</a:t>
            </a:r>
          </a:p>
          <a:p>
            <a:pPr marL="45720" indent="0">
              <a:buNone/>
            </a:pPr>
            <a:r>
              <a:rPr lang="en-US" sz="1800" dirty="0">
                <a:solidFill>
                  <a:schemeClr val="tx1"/>
                </a:solidFill>
                <a:latin typeface="Times New Roman" panose="02020603050405020304" pitchFamily="18" charset="0"/>
                <a:cs typeface="Times New Roman" panose="02020603050405020304" pitchFamily="18" charset="0"/>
              </a:rPr>
              <a:t>In addition to participating in WONCA conferences, PDN should organize regional conferences and workshops. These events can provide a platform for members to present their work, share insights, and engage in hands-on training sessions.</a:t>
            </a:r>
          </a:p>
          <a:p>
            <a:r>
              <a:rPr lang="en-US" sz="1800" b="1" dirty="0">
                <a:solidFill>
                  <a:schemeClr val="tx1"/>
                </a:solidFill>
                <a:latin typeface="Times New Roman" panose="02020603050405020304" pitchFamily="18" charset="0"/>
                <a:cs typeface="Times New Roman" panose="02020603050405020304" pitchFamily="18" charset="0"/>
              </a:rPr>
              <a:t>Developing a Resource Sharing System</a:t>
            </a:r>
          </a:p>
          <a:p>
            <a:pPr marL="45720" indent="0">
              <a:buNone/>
            </a:pPr>
            <a:r>
              <a:rPr lang="en-US" sz="1800" dirty="0">
                <a:solidFill>
                  <a:schemeClr val="tx1"/>
                </a:solidFill>
                <a:latin typeface="Times New Roman" panose="02020603050405020304" pitchFamily="18" charset="0"/>
                <a:cs typeface="Times New Roman" panose="02020603050405020304" pitchFamily="18" charset="0"/>
              </a:rPr>
              <a:t>PDN should establish a centralized repository for resources, including research papers, training materials, and clinical guidelines. This system will enable members to access and contribute valuable information, fostering a culture of continuous learning</a:t>
            </a:r>
            <a:r>
              <a:rPr lang="en-US" sz="1000" dirty="0">
                <a:latin typeface="Times New Roman" panose="02020603050405020304" pitchFamily="18" charset="0"/>
                <a:cs typeface="Times New Roman" panose="02020603050405020304" pitchFamily="18" charset="0"/>
              </a:rPr>
              <a:t>.</a:t>
            </a:r>
          </a:p>
          <a:p>
            <a:endParaRPr lang="en-US" sz="1000" dirty="0"/>
          </a:p>
        </p:txBody>
      </p:sp>
    </p:spTree>
    <p:extLst>
      <p:ext uri="{BB962C8B-B14F-4D97-AF65-F5344CB8AC3E}">
        <p14:creationId xmlns:p14="http://schemas.microsoft.com/office/powerpoint/2010/main" val="4063054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1999"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55058" cy="685800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Title 1">
            <a:extLst>
              <a:ext uri="{FF2B5EF4-FFF2-40B4-BE49-F238E27FC236}">
                <a16:creationId xmlns:a16="http://schemas.microsoft.com/office/drawing/2014/main" id="{65C0B55A-7829-60DA-5866-BB69CBC7C966}"/>
              </a:ext>
            </a:extLst>
          </p:cNvPr>
          <p:cNvSpPr>
            <a:spLocks noGrp="1"/>
          </p:cNvSpPr>
          <p:nvPr>
            <p:ph type="title"/>
          </p:nvPr>
        </p:nvSpPr>
        <p:spPr>
          <a:xfrm>
            <a:off x="441009" y="873457"/>
            <a:ext cx="3273042" cy="5222543"/>
          </a:xfrm>
        </p:spPr>
        <p:txBody>
          <a:bodyPr>
            <a:normAutofit/>
          </a:bodyPr>
          <a:lstStyle/>
          <a:p>
            <a:br>
              <a:rPr lang="en-NZ" sz="2800">
                <a:solidFill>
                  <a:srgbClr val="FFFFFF"/>
                </a:solidFill>
              </a:rPr>
            </a:br>
            <a:r>
              <a:rPr lang="en-US" sz="2800">
                <a:solidFill>
                  <a:srgbClr val="FFFFFF"/>
                </a:solidFill>
                <a:latin typeface="Times New Roman" panose="02020603050405020304" pitchFamily="18" charset="0"/>
                <a:cs typeface="Times New Roman" panose="02020603050405020304" pitchFamily="18" charset="0"/>
              </a:rPr>
              <a:t>WONCA Conference Insights</a:t>
            </a:r>
            <a:br>
              <a:rPr lang="en-US" sz="2800" b="1">
                <a:solidFill>
                  <a:srgbClr val="FFFFFF"/>
                </a:solidFill>
              </a:rPr>
            </a:br>
            <a:endParaRPr lang="en-NZ" sz="2800">
              <a:solidFill>
                <a:srgbClr val="FFFFFF"/>
              </a:solidFill>
              <a:latin typeface="Times New Roman" panose="02020603050405020304" pitchFamily="18" charset="0"/>
              <a:cs typeface="Times New Roman" panose="02020603050405020304" pitchFamily="18" charset="0"/>
            </a:endParaRPr>
          </a:p>
        </p:txBody>
      </p:sp>
      <p:sp>
        <p:nvSpPr>
          <p:cNvPr id="17" name="Content Placeholder 2">
            <a:extLst>
              <a:ext uri="{FF2B5EF4-FFF2-40B4-BE49-F238E27FC236}">
                <a16:creationId xmlns:a16="http://schemas.microsoft.com/office/drawing/2014/main" id="{257FEB26-49BC-794F-5090-016F77BE45E6}"/>
              </a:ext>
            </a:extLst>
          </p:cNvPr>
          <p:cNvSpPr>
            <a:spLocks noGrp="1"/>
          </p:cNvSpPr>
          <p:nvPr>
            <p:ph idx="1"/>
          </p:nvPr>
        </p:nvSpPr>
        <p:spPr>
          <a:xfrm>
            <a:off x="4995081" y="873457"/>
            <a:ext cx="6020790" cy="5222543"/>
          </a:xfrm>
        </p:spPr>
        <p:txBody>
          <a:bodyPr anchor="ctr">
            <a:normAutofit/>
          </a:bodyPr>
          <a:lstStyle/>
          <a:p>
            <a:r>
              <a:rPr lang="en-US" sz="1600" b="1">
                <a:solidFill>
                  <a:schemeClr val="tx1"/>
                </a:solidFill>
                <a:latin typeface="Times New Roman" panose="02020603050405020304" pitchFamily="18" charset="0"/>
                <a:cs typeface="Times New Roman" panose="02020603050405020304" pitchFamily="18" charset="0"/>
              </a:rPr>
              <a:t>Global Perspectives on Family Medicine</a:t>
            </a:r>
          </a:p>
          <a:p>
            <a:pPr marL="45720" indent="0">
              <a:buNone/>
            </a:pPr>
            <a:r>
              <a:rPr lang="en-US" sz="1600">
                <a:solidFill>
                  <a:schemeClr val="tx1"/>
                </a:solidFill>
                <a:latin typeface="Times New Roman" panose="02020603050405020304" pitchFamily="18" charset="0"/>
                <a:cs typeface="Times New Roman" panose="02020603050405020304" pitchFamily="18" charset="0"/>
              </a:rPr>
              <a:t>WONCA conferences bring together family medicine practitioners from around the world, offering a wealth of knowledge and diverse perspectives. PDN members can harness these insights to adapt global best practices to the local context, enhancing healthcare delivery across the Pacific</a:t>
            </a:r>
          </a:p>
          <a:p>
            <a:endParaRPr lang="en-US" sz="1600">
              <a:solidFill>
                <a:schemeClr val="tx1"/>
              </a:solidFill>
              <a:latin typeface="Times New Roman" panose="02020603050405020304" pitchFamily="18" charset="0"/>
              <a:cs typeface="Times New Roman" panose="02020603050405020304" pitchFamily="18" charset="0"/>
            </a:endParaRPr>
          </a:p>
          <a:p>
            <a:pPr marL="342900" indent="-342900"/>
            <a:r>
              <a:rPr lang="en-US" sz="1600" b="1">
                <a:solidFill>
                  <a:schemeClr val="tx1"/>
                </a:solidFill>
                <a:latin typeface="Times New Roman" panose="02020603050405020304" pitchFamily="18" charset="0"/>
                <a:cs typeface="Times New Roman" panose="02020603050405020304" pitchFamily="18" charset="0"/>
              </a:rPr>
              <a:t>  Building Professional Networks</a:t>
            </a:r>
          </a:p>
          <a:p>
            <a:pPr marL="45720" indent="0">
              <a:buNone/>
            </a:pPr>
            <a:r>
              <a:rPr lang="en-US" sz="1600">
                <a:solidFill>
                  <a:schemeClr val="tx1"/>
                </a:solidFill>
                <a:latin typeface="Times New Roman" panose="02020603050405020304" pitchFamily="18" charset="0"/>
                <a:cs typeface="Times New Roman" panose="02020603050405020304" pitchFamily="18" charset="0"/>
              </a:rPr>
              <a:t>The conferences provide an excellent opportunity for PDN members to build professional networks, fostering collaboration and mentorship. These connections are crucial for knowledge exchange, professional development, and collective problem-solving.</a:t>
            </a:r>
          </a:p>
          <a:p>
            <a:r>
              <a:rPr lang="en-US" sz="1600" b="1">
                <a:solidFill>
                  <a:schemeClr val="tx1"/>
                </a:solidFill>
                <a:latin typeface="Times New Roman" panose="02020603050405020304" pitchFamily="18" charset="0"/>
                <a:cs typeface="Times New Roman" panose="02020603050405020304" pitchFamily="18" charset="0"/>
              </a:rPr>
              <a:t>Access to Cutting-edge Research</a:t>
            </a:r>
          </a:p>
          <a:p>
            <a:pPr marL="45720" indent="0">
              <a:buNone/>
            </a:pPr>
            <a:r>
              <a:rPr lang="en-US" sz="1600">
                <a:solidFill>
                  <a:schemeClr val="tx1"/>
                </a:solidFill>
                <a:latin typeface="Times New Roman" panose="02020603050405020304" pitchFamily="18" charset="0"/>
                <a:cs typeface="Times New Roman" panose="02020603050405020304" pitchFamily="18" charset="0"/>
              </a:rPr>
              <a:t>WONCA conferences showcase the latest research in family medicine and primary healthcare. PDN members can access this research to inform their practice, drive local studies, and contribute to the global body of medical knowledge.</a:t>
            </a:r>
          </a:p>
          <a:p>
            <a:endParaRPr lang="en-US" sz="1600" dirty="0">
              <a:solidFill>
                <a:schemeClr val="tx1"/>
              </a:solidFill>
            </a:endParaRPr>
          </a:p>
        </p:txBody>
      </p:sp>
    </p:spTree>
    <p:extLst>
      <p:ext uri="{BB962C8B-B14F-4D97-AF65-F5344CB8AC3E}">
        <p14:creationId xmlns:p14="http://schemas.microsoft.com/office/powerpoint/2010/main" val="1530524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578A52D-2496-4956-A9A4-EA5C38B2F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Rectangle 6">
            <a:extLst>
              <a:ext uri="{FF2B5EF4-FFF2-40B4-BE49-F238E27FC236}">
                <a16:creationId xmlns:a16="http://schemas.microsoft.com/office/drawing/2014/main" id="{9809C8E2-EF9B-4E0B-A17E-836DE0508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8533" cy="1886373"/>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1">
            <a:extLst>
              <a:ext uri="{FF2B5EF4-FFF2-40B4-BE49-F238E27FC236}">
                <a16:creationId xmlns:a16="http://schemas.microsoft.com/office/drawing/2014/main" id="{65C0B55A-7829-60DA-5866-BB69CBC7C966}"/>
              </a:ext>
            </a:extLst>
          </p:cNvPr>
          <p:cNvSpPr>
            <a:spLocks noGrp="1"/>
          </p:cNvSpPr>
          <p:nvPr>
            <p:ph type="title"/>
          </p:nvPr>
        </p:nvSpPr>
        <p:spPr>
          <a:xfrm>
            <a:off x="1143000" y="609600"/>
            <a:ext cx="9875520" cy="1356360"/>
          </a:xfrm>
        </p:spPr>
        <p:txBody>
          <a:bodyPr>
            <a:normAutofit/>
          </a:bodyPr>
          <a:lstStyle/>
          <a:p>
            <a:br>
              <a:rPr lang="en-NZ" sz="2800">
                <a:solidFill>
                  <a:srgbClr val="FFFFFF"/>
                </a:solidFill>
              </a:rPr>
            </a:br>
            <a:r>
              <a:rPr lang="en-US" sz="2800">
                <a:solidFill>
                  <a:srgbClr val="FFFFFF"/>
                </a:solidFill>
              </a:rPr>
              <a:t>WONCA Conferences</a:t>
            </a:r>
            <a:br>
              <a:rPr lang="en-US" sz="2800" b="1">
                <a:solidFill>
                  <a:srgbClr val="FFFFFF"/>
                </a:solidFill>
              </a:rPr>
            </a:br>
            <a:endParaRPr lang="en-NZ" sz="2800">
              <a:solidFill>
                <a:srgbClr val="FFFFFF"/>
              </a:solidFill>
              <a:latin typeface="Times New Roman" panose="02020603050405020304" pitchFamily="18" charset="0"/>
              <a:cs typeface="Times New Roman" panose="02020603050405020304" pitchFamily="18" charset="0"/>
            </a:endParaRPr>
          </a:p>
        </p:txBody>
      </p:sp>
      <p:sp useBgFill="1">
        <p:nvSpPr>
          <p:cNvPr id="8" name="Rectangle 7">
            <a:extLst>
              <a:ext uri="{FF2B5EF4-FFF2-40B4-BE49-F238E27FC236}">
                <a16:creationId xmlns:a16="http://schemas.microsoft.com/office/drawing/2014/main" id="{61EB557E-621E-4254-B750-85274C5F4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29841"/>
            <a:ext cx="12192000" cy="4328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57FEB26-49BC-794F-5090-016F77BE45E6}"/>
              </a:ext>
            </a:extLst>
          </p:cNvPr>
          <p:cNvSpPr>
            <a:spLocks noGrp="1"/>
          </p:cNvSpPr>
          <p:nvPr>
            <p:ph idx="1"/>
          </p:nvPr>
        </p:nvSpPr>
        <p:spPr>
          <a:xfrm>
            <a:off x="1143000" y="2852530"/>
            <a:ext cx="9872871" cy="3243469"/>
          </a:xfrm>
        </p:spPr>
        <p:txBody>
          <a:bodyPr>
            <a:normAutofit/>
          </a:bodyPr>
          <a:lstStyle/>
          <a:p>
            <a:r>
              <a:rPr lang="en-US" sz="2000" dirty="0">
                <a:solidFill>
                  <a:schemeClr val="tx1"/>
                </a:solidFill>
                <a:latin typeface="Times New Roman" panose="02020603050405020304" pitchFamily="18" charset="0"/>
                <a:cs typeface="Times New Roman" panose="02020603050405020304" pitchFamily="18" charset="0"/>
              </a:rPr>
              <a:t>Recent WONCA conferences have highlighted several important trends and findings in family medicine and primary healthcare. These include advancements in telemedicine, the integration of mental health services into primary care, and strategies for managing chronic diseases in resource-limited settings.</a:t>
            </a:r>
          </a:p>
          <a:p>
            <a:endParaRPr lang="en-US" sz="2000"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By applying these insights, healthcare practitioners in the Pacific region can improve their practices and better address the unique challenges they face. For example, the adoption of telemedicine can enhance access to care for patients in remote areas, while integrated mental health services can provide more comprehensive care for patients with mental health needs.</a:t>
            </a:r>
          </a:p>
          <a:p>
            <a:endParaRPr lang="en-US" sz="2000">
              <a:solidFill>
                <a:schemeClr val="tx1"/>
              </a:solidFill>
            </a:endParaRPr>
          </a:p>
        </p:txBody>
      </p:sp>
    </p:spTree>
    <p:extLst>
      <p:ext uri="{BB962C8B-B14F-4D97-AF65-F5344CB8AC3E}">
        <p14:creationId xmlns:p14="http://schemas.microsoft.com/office/powerpoint/2010/main" val="3055277391"/>
      </p:ext>
    </p:extLst>
  </p:cSld>
  <p:clrMapOvr>
    <a:masterClrMapping/>
  </p:clrMapOvr>
</p:sld>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Frame</Template>
  <TotalTime>1949</TotalTime>
  <Words>1311</Words>
  <Application>Microsoft Office PowerPoint</Application>
  <PresentationFormat>Widescreen</PresentationFormat>
  <Paragraphs>77</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Aptos</vt:lpstr>
      <vt:lpstr>Corbel</vt:lpstr>
      <vt:lpstr>Times New Roman</vt:lpstr>
      <vt:lpstr>Basis</vt:lpstr>
      <vt:lpstr>Title: Uniting for Excellence: Joining the Pacific Doctors Network</vt:lpstr>
      <vt:lpstr> Introduction</vt:lpstr>
      <vt:lpstr> Objectives</vt:lpstr>
      <vt:lpstr>  Pacific Doctors Network: Definition and Mission</vt:lpstr>
      <vt:lpstr>Benefits of Becoming a Part of the Pacific Doctors Network </vt:lpstr>
      <vt:lpstr> Importance of Collaboration for Enhancing Healthcare in the Region </vt:lpstr>
      <vt:lpstr> Strategies for Effective Collaboration within PDN </vt:lpstr>
      <vt:lpstr> WONCA Conference Insights </vt:lpstr>
      <vt:lpstr> WONCA Conferences </vt:lpstr>
      <vt:lpstr> WONCA Conferences </vt:lpstr>
      <vt:lpstr> Call to Action</vt:lpstr>
      <vt:lpstr> Conclusion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anusha lal</dc:creator>
  <cp:lastModifiedBy>anusha lal</cp:lastModifiedBy>
  <cp:revision>2</cp:revision>
  <dcterms:created xsi:type="dcterms:W3CDTF">2024-07-16T06:41:48Z</dcterms:created>
  <dcterms:modified xsi:type="dcterms:W3CDTF">2024-07-30T20:51:09Z</dcterms:modified>
</cp:coreProperties>
</file>